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512" r:id="rId3"/>
    <p:sldId id="506" r:id="rId4"/>
    <p:sldId id="531" r:id="rId5"/>
    <p:sldId id="517" r:id="rId6"/>
    <p:sldId id="507" r:id="rId7"/>
    <p:sldId id="514" r:id="rId8"/>
    <p:sldId id="528" r:id="rId9"/>
    <p:sldId id="529" r:id="rId10"/>
    <p:sldId id="510" r:id="rId11"/>
    <p:sldId id="513" r:id="rId12"/>
    <p:sldId id="516" r:id="rId13"/>
    <p:sldId id="518" r:id="rId14"/>
    <p:sldId id="520" r:id="rId15"/>
    <p:sldId id="511" r:id="rId16"/>
    <p:sldId id="521" r:id="rId17"/>
    <p:sldId id="523" r:id="rId18"/>
    <p:sldId id="530" r:id="rId19"/>
    <p:sldId id="525" r:id="rId20"/>
    <p:sldId id="524" r:id="rId21"/>
    <p:sldId id="527" r:id="rId22"/>
    <p:sldId id="532" r:id="rId23"/>
    <p:sldId id="478" r:id="rId24"/>
    <p:sldId id="472" r:id="rId25"/>
    <p:sldId id="508" r:id="rId26"/>
    <p:sldId id="533" r:id="rId27"/>
    <p:sldId id="534" r:id="rId28"/>
    <p:sldId id="5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DB0"/>
    <a:srgbClr val="0000FF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FAB8D-8A6B-47C4-B6ED-4448F2E7B7E9}" v="128" dt="2023-03-16T20:53:49.2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1" autoAdjust="0"/>
    <p:restoredTop sz="89937" autoAdjust="0"/>
  </p:normalViewPr>
  <p:slideViewPr>
    <p:cSldViewPr snapToGrid="0">
      <p:cViewPr varScale="1">
        <p:scale>
          <a:sx n="85" d="100"/>
          <a:sy n="85" d="100"/>
        </p:scale>
        <p:origin x="130" y="91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556388DE-667C-4093-BD06-5C24249526D1}"/>
    <pc:docChg chg="undo custSel addSld delSld modSld sldOrd">
      <pc:chgData name="Weifeng Xu" userId="e7aed605-a3dd-4d5a-a692-a87037af107b" providerId="ADAL" clId="{556388DE-667C-4093-BD06-5C24249526D1}" dt="2023-03-13T02:18:49.077" v="4107" actId="1076"/>
      <pc:docMkLst>
        <pc:docMk/>
      </pc:docMkLst>
      <pc:sldChg chg="modSp mod">
        <pc:chgData name="Weifeng Xu" userId="e7aed605-a3dd-4d5a-a692-a87037af107b" providerId="ADAL" clId="{556388DE-667C-4093-BD06-5C24249526D1}" dt="2023-03-12T23:01:11.409" v="4050" actId="20577"/>
        <pc:sldMkLst>
          <pc:docMk/>
          <pc:sldMk cId="162022530" sldId="256"/>
        </pc:sldMkLst>
        <pc:spChg chg="mod">
          <ac:chgData name="Weifeng Xu" userId="e7aed605-a3dd-4d5a-a692-a87037af107b" providerId="ADAL" clId="{556388DE-667C-4093-BD06-5C24249526D1}" dt="2023-03-12T23:01:11.409" v="4050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6388DE-667C-4093-BD06-5C24249526D1}" dt="2023-03-12T23:00:27.185" v="4010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556388DE-667C-4093-BD06-5C24249526D1}" dt="2023-03-12T20:48:40.492" v="3096" actId="47"/>
        <pc:sldMkLst>
          <pc:docMk/>
          <pc:sldMk cId="3425213717" sldId="402"/>
        </pc:sldMkLst>
      </pc:sldChg>
      <pc:sldChg chg="del">
        <pc:chgData name="Weifeng Xu" userId="e7aed605-a3dd-4d5a-a692-a87037af107b" providerId="ADAL" clId="{556388DE-667C-4093-BD06-5C24249526D1}" dt="2023-03-12T20:48:40.660" v="3097" actId="47"/>
        <pc:sldMkLst>
          <pc:docMk/>
          <pc:sldMk cId="2165230993" sldId="403"/>
        </pc:sldMkLst>
      </pc:sldChg>
      <pc:sldChg chg="del">
        <pc:chgData name="Weifeng Xu" userId="e7aed605-a3dd-4d5a-a692-a87037af107b" providerId="ADAL" clId="{556388DE-667C-4093-BD06-5C24249526D1}" dt="2023-03-12T20:48:48.466" v="3102" actId="47"/>
        <pc:sldMkLst>
          <pc:docMk/>
          <pc:sldMk cId="668862291" sldId="457"/>
        </pc:sldMkLst>
      </pc:sldChg>
      <pc:sldChg chg="del">
        <pc:chgData name="Weifeng Xu" userId="e7aed605-a3dd-4d5a-a692-a87037af107b" providerId="ADAL" clId="{556388DE-667C-4093-BD06-5C24249526D1}" dt="2023-03-12T20:49:03.856" v="3103" actId="47"/>
        <pc:sldMkLst>
          <pc:docMk/>
          <pc:sldMk cId="4227508718" sldId="459"/>
        </pc:sldMkLst>
      </pc:sldChg>
      <pc:sldChg chg="del">
        <pc:chgData name="Weifeng Xu" userId="e7aed605-a3dd-4d5a-a692-a87037af107b" providerId="ADAL" clId="{556388DE-667C-4093-BD06-5C24249526D1}" dt="2023-03-12T20:48:41.908" v="3101" actId="47"/>
        <pc:sldMkLst>
          <pc:docMk/>
          <pc:sldMk cId="2354550623" sldId="464"/>
        </pc:sldMkLst>
      </pc:sldChg>
      <pc:sldChg chg="del">
        <pc:chgData name="Weifeng Xu" userId="e7aed605-a3dd-4d5a-a692-a87037af107b" providerId="ADAL" clId="{556388DE-667C-4093-BD06-5C24249526D1}" dt="2023-03-12T20:49:09.175" v="3104" actId="47"/>
        <pc:sldMkLst>
          <pc:docMk/>
          <pc:sldMk cId="2463134348" sldId="465"/>
        </pc:sldMkLst>
      </pc:sldChg>
      <pc:sldChg chg="del">
        <pc:chgData name="Weifeng Xu" userId="e7aed605-a3dd-4d5a-a692-a87037af107b" providerId="ADAL" clId="{556388DE-667C-4093-BD06-5C24249526D1}" dt="2023-03-12T20:49:10.406" v="3105" actId="47"/>
        <pc:sldMkLst>
          <pc:docMk/>
          <pc:sldMk cId="711315930" sldId="466"/>
        </pc:sldMkLst>
      </pc:sldChg>
      <pc:sldChg chg="del">
        <pc:chgData name="Weifeng Xu" userId="e7aed605-a3dd-4d5a-a692-a87037af107b" providerId="ADAL" clId="{556388DE-667C-4093-BD06-5C24249526D1}" dt="2023-03-12T20:48:40.145" v="3095" actId="47"/>
        <pc:sldMkLst>
          <pc:docMk/>
          <pc:sldMk cId="650928367" sldId="467"/>
        </pc:sldMkLst>
      </pc:sldChg>
      <pc:sldChg chg="del">
        <pc:chgData name="Weifeng Xu" userId="e7aed605-a3dd-4d5a-a692-a87037af107b" providerId="ADAL" clId="{556388DE-667C-4093-BD06-5C24249526D1}" dt="2023-03-12T20:48:40.830" v="3098" actId="47"/>
        <pc:sldMkLst>
          <pc:docMk/>
          <pc:sldMk cId="3705960219" sldId="468"/>
        </pc:sldMkLst>
      </pc:sldChg>
      <pc:sldChg chg="del">
        <pc:chgData name="Weifeng Xu" userId="e7aed605-a3dd-4d5a-a692-a87037af107b" providerId="ADAL" clId="{556388DE-667C-4093-BD06-5C24249526D1}" dt="2023-03-12T20:48:41.014" v="3099" actId="47"/>
        <pc:sldMkLst>
          <pc:docMk/>
          <pc:sldMk cId="2293502858" sldId="469"/>
        </pc:sldMkLst>
      </pc:sldChg>
      <pc:sldChg chg="del">
        <pc:chgData name="Weifeng Xu" userId="e7aed605-a3dd-4d5a-a692-a87037af107b" providerId="ADAL" clId="{556388DE-667C-4093-BD06-5C24249526D1}" dt="2023-03-12T20:48:41.257" v="3100" actId="47"/>
        <pc:sldMkLst>
          <pc:docMk/>
          <pc:sldMk cId="1756393754" sldId="470"/>
        </pc:sldMkLst>
      </pc:sldChg>
      <pc:sldChg chg="modSp mod">
        <pc:chgData name="Weifeng Xu" userId="e7aed605-a3dd-4d5a-a692-a87037af107b" providerId="ADAL" clId="{556388DE-667C-4093-BD06-5C24249526D1}" dt="2023-03-12T22:53:20.882" v="3998" actId="20577"/>
        <pc:sldMkLst>
          <pc:docMk/>
          <pc:sldMk cId="197278550" sldId="471"/>
        </pc:sldMkLst>
        <pc:spChg chg="mod">
          <ac:chgData name="Weifeng Xu" userId="e7aed605-a3dd-4d5a-a692-a87037af107b" providerId="ADAL" clId="{556388DE-667C-4093-BD06-5C24249526D1}" dt="2023-03-12T22:53:20.882" v="3998" actId="20577"/>
          <ac:spMkLst>
            <pc:docMk/>
            <pc:sldMk cId="197278550" sldId="471"/>
            <ac:spMk id="3" creationId="{31C897D7-6233-92B2-8F6A-CBE08E35D8A7}"/>
          </ac:spMkLst>
        </pc:spChg>
      </pc:sldChg>
      <pc:sldChg chg="addSp modSp new mod">
        <pc:chgData name="Weifeng Xu" userId="e7aed605-a3dd-4d5a-a692-a87037af107b" providerId="ADAL" clId="{556388DE-667C-4093-BD06-5C24249526D1}" dt="2023-03-12T19:51:34.188" v="2129" actId="20577"/>
        <pc:sldMkLst>
          <pc:docMk/>
          <pc:sldMk cId="3523318788" sldId="472"/>
        </pc:sldMkLst>
        <pc:spChg chg="mod">
          <ac:chgData name="Weifeng Xu" userId="e7aed605-a3dd-4d5a-a692-a87037af107b" providerId="ADAL" clId="{556388DE-667C-4093-BD06-5C24249526D1}" dt="2023-03-12T00:20:55.020" v="100" actId="20577"/>
          <ac:spMkLst>
            <pc:docMk/>
            <pc:sldMk cId="3523318788" sldId="472"/>
            <ac:spMk id="2" creationId="{7D74E4B9-3F2B-0F5F-CF94-29F353605846}"/>
          </ac:spMkLst>
        </pc:spChg>
        <pc:spChg chg="mod">
          <ac:chgData name="Weifeng Xu" userId="e7aed605-a3dd-4d5a-a692-a87037af107b" providerId="ADAL" clId="{556388DE-667C-4093-BD06-5C24249526D1}" dt="2023-03-12T19:51:34.188" v="2129" actId="20577"/>
          <ac:spMkLst>
            <pc:docMk/>
            <pc:sldMk cId="3523318788" sldId="472"/>
            <ac:spMk id="3" creationId="{98154C39-0911-3E0B-7103-CDEC2E4156C2}"/>
          </ac:spMkLst>
        </pc:spChg>
        <pc:picChg chg="add mod">
          <ac:chgData name="Weifeng Xu" userId="e7aed605-a3dd-4d5a-a692-a87037af107b" providerId="ADAL" clId="{556388DE-667C-4093-BD06-5C24249526D1}" dt="2023-03-12T00:25:20.217" v="115" actId="14100"/>
          <ac:picMkLst>
            <pc:docMk/>
            <pc:sldMk cId="3523318788" sldId="472"/>
            <ac:picMk id="1026" creationId="{B7460A49-5E52-764A-92C8-4E3369DA0081}"/>
          </ac:picMkLst>
        </pc:picChg>
      </pc:sldChg>
      <pc:sldChg chg="modSp new mod modNotesTx">
        <pc:chgData name="Weifeng Xu" userId="e7aed605-a3dd-4d5a-a692-a87037af107b" providerId="ADAL" clId="{556388DE-667C-4093-BD06-5C24249526D1}" dt="2023-03-12T22:37:05.802" v="3615" actId="20577"/>
        <pc:sldMkLst>
          <pc:docMk/>
          <pc:sldMk cId="3141989128" sldId="473"/>
        </pc:sldMkLst>
        <pc:spChg chg="mod">
          <ac:chgData name="Weifeng Xu" userId="e7aed605-a3dd-4d5a-a692-a87037af107b" providerId="ADAL" clId="{556388DE-667C-4093-BD06-5C24249526D1}" dt="2023-03-12T00:32:23.744" v="163"/>
          <ac:spMkLst>
            <pc:docMk/>
            <pc:sldMk cId="3141989128" sldId="473"/>
            <ac:spMk id="2" creationId="{F4552123-8325-CA65-5F4A-25E87AF392B8}"/>
          </ac:spMkLst>
        </pc:spChg>
        <pc:spChg chg="mod">
          <ac:chgData name="Weifeng Xu" userId="e7aed605-a3dd-4d5a-a692-a87037af107b" providerId="ADAL" clId="{556388DE-667C-4093-BD06-5C24249526D1}" dt="2023-03-12T22:37:05.802" v="3615" actId="20577"/>
          <ac:spMkLst>
            <pc:docMk/>
            <pc:sldMk cId="3141989128" sldId="473"/>
            <ac:spMk id="3" creationId="{AB568487-0762-7742-E03F-987BC9AC19DE}"/>
          </ac:spMkLst>
        </pc:spChg>
      </pc:sldChg>
      <pc:sldChg chg="addSp delSp modSp new mod ord modClrScheme chgLayout modNotesTx">
        <pc:chgData name="Weifeng Xu" userId="e7aed605-a3dd-4d5a-a692-a87037af107b" providerId="ADAL" clId="{556388DE-667C-4093-BD06-5C24249526D1}" dt="2023-03-12T20:00:00.930" v="2305" actId="1076"/>
        <pc:sldMkLst>
          <pc:docMk/>
          <pc:sldMk cId="499784946" sldId="474"/>
        </pc:sldMkLst>
        <pc:spChg chg="del mod ord">
          <ac:chgData name="Weifeng Xu" userId="e7aed605-a3dd-4d5a-a692-a87037af107b" providerId="ADAL" clId="{556388DE-667C-4093-BD06-5C24249526D1}" dt="2023-03-12T00:16:07.570" v="6" actId="700"/>
          <ac:spMkLst>
            <pc:docMk/>
            <pc:sldMk cId="499784946" sldId="474"/>
            <ac:spMk id="2" creationId="{A20DA241-0CD8-93CD-796A-50236170D3BE}"/>
          </ac:spMkLst>
        </pc:spChg>
        <pc:spChg chg="del">
          <ac:chgData name="Weifeng Xu" userId="e7aed605-a3dd-4d5a-a692-a87037af107b" providerId="ADAL" clId="{556388DE-667C-4093-BD06-5C24249526D1}" dt="2023-03-12T00:16:07.570" v="6" actId="700"/>
          <ac:spMkLst>
            <pc:docMk/>
            <pc:sldMk cId="499784946" sldId="474"/>
            <ac:spMk id="3" creationId="{755452F0-D031-67CF-CE3D-CED3FC6CAFDA}"/>
          </ac:spMkLst>
        </pc:spChg>
        <pc:spChg chg="add mod">
          <ac:chgData name="Weifeng Xu" userId="e7aed605-a3dd-4d5a-a692-a87037af107b" providerId="ADAL" clId="{556388DE-667C-4093-BD06-5C24249526D1}" dt="2023-03-12T20:00:00.930" v="2305" actId="1076"/>
          <ac:spMkLst>
            <pc:docMk/>
            <pc:sldMk cId="499784946" sldId="474"/>
            <ac:spMk id="3" creationId="{C4F857EC-2D55-D313-9F43-59F978D72B27}"/>
          </ac:spMkLst>
        </pc:spChg>
        <pc:spChg chg="add mod ord">
          <ac:chgData name="Weifeng Xu" userId="e7aed605-a3dd-4d5a-a692-a87037af107b" providerId="ADAL" clId="{556388DE-667C-4093-BD06-5C24249526D1}" dt="2023-03-12T19:59:45.826" v="2304" actId="20577"/>
          <ac:spMkLst>
            <pc:docMk/>
            <pc:sldMk cId="499784946" sldId="474"/>
            <ac:spMk id="4" creationId="{76E6CDFC-8D58-B4AB-C06B-C8AF46729780}"/>
          </ac:spMkLst>
        </pc:spChg>
        <pc:spChg chg="add del mod ord">
          <ac:chgData name="Weifeng Xu" userId="e7aed605-a3dd-4d5a-a692-a87037af107b" providerId="ADAL" clId="{556388DE-667C-4093-BD06-5C24249526D1}" dt="2023-03-12T19:59:23.636" v="2297" actId="700"/>
          <ac:spMkLst>
            <pc:docMk/>
            <pc:sldMk cId="499784946" sldId="474"/>
            <ac:spMk id="5" creationId="{3586EF16-A19D-0D4B-7765-2D8842532794}"/>
          </ac:spMkLst>
        </pc:spChg>
        <pc:spChg chg="add del mod ord">
          <ac:chgData name="Weifeng Xu" userId="e7aed605-a3dd-4d5a-a692-a87037af107b" providerId="ADAL" clId="{556388DE-667C-4093-BD06-5C24249526D1}" dt="2023-03-12T19:59:31.828" v="2298" actId="700"/>
          <ac:spMkLst>
            <pc:docMk/>
            <pc:sldMk cId="499784946" sldId="474"/>
            <ac:spMk id="7" creationId="{5EA53B1E-D9E6-A0FE-A4DC-FDBA708026EF}"/>
          </ac:spMkLst>
        </pc:spChg>
        <pc:spChg chg="add mod ord">
          <ac:chgData name="Weifeng Xu" userId="e7aed605-a3dd-4d5a-a692-a87037af107b" providerId="ADAL" clId="{556388DE-667C-4093-BD06-5C24249526D1}" dt="2023-03-12T19:59:31.828" v="2298" actId="700"/>
          <ac:spMkLst>
            <pc:docMk/>
            <pc:sldMk cId="499784946" sldId="474"/>
            <ac:spMk id="8" creationId="{6C55B037-E9DC-70FA-44FF-9DC482A5F009}"/>
          </ac:spMkLst>
        </pc:spChg>
        <pc:picChg chg="add mod">
          <ac:chgData name="Weifeng Xu" userId="e7aed605-a3dd-4d5a-a692-a87037af107b" providerId="ADAL" clId="{556388DE-667C-4093-BD06-5C24249526D1}" dt="2023-03-12T20:00:00.930" v="2305" actId="1076"/>
          <ac:picMkLst>
            <pc:docMk/>
            <pc:sldMk cId="499784946" sldId="474"/>
            <ac:picMk id="6" creationId="{6C4013D1-CA69-3320-2E6D-879FBA1C8437}"/>
          </ac:picMkLst>
        </pc:picChg>
      </pc:sldChg>
      <pc:sldChg chg="addSp modSp new mod">
        <pc:chgData name="Weifeng Xu" userId="e7aed605-a3dd-4d5a-a692-a87037af107b" providerId="ADAL" clId="{556388DE-667C-4093-BD06-5C24249526D1}" dt="2023-03-12T19:48:26.362" v="2089" actId="27636"/>
        <pc:sldMkLst>
          <pc:docMk/>
          <pc:sldMk cId="3805820502" sldId="475"/>
        </pc:sldMkLst>
        <pc:spChg chg="mod">
          <ac:chgData name="Weifeng Xu" userId="e7aed605-a3dd-4d5a-a692-a87037af107b" providerId="ADAL" clId="{556388DE-667C-4093-BD06-5C24249526D1}" dt="2023-03-12T00:23:02.232" v="108"/>
          <ac:spMkLst>
            <pc:docMk/>
            <pc:sldMk cId="3805820502" sldId="475"/>
            <ac:spMk id="2" creationId="{7C0F5945-AF6B-B389-CDBA-4364DA3D7362}"/>
          </ac:spMkLst>
        </pc:spChg>
        <pc:spChg chg="mod">
          <ac:chgData name="Weifeng Xu" userId="e7aed605-a3dd-4d5a-a692-a87037af107b" providerId="ADAL" clId="{556388DE-667C-4093-BD06-5C24249526D1}" dt="2023-03-12T19:48:26.362" v="2089" actId="27636"/>
          <ac:spMkLst>
            <pc:docMk/>
            <pc:sldMk cId="3805820502" sldId="475"/>
            <ac:spMk id="3" creationId="{72894CF2-2489-B8E8-7332-3F62891CEB44}"/>
          </ac:spMkLst>
        </pc:spChg>
        <pc:picChg chg="add mod">
          <ac:chgData name="Weifeng Xu" userId="e7aed605-a3dd-4d5a-a692-a87037af107b" providerId="ADAL" clId="{556388DE-667C-4093-BD06-5C24249526D1}" dt="2023-03-12T00:29:30.881" v="123" actId="14100"/>
          <ac:picMkLst>
            <pc:docMk/>
            <pc:sldMk cId="3805820502" sldId="475"/>
            <ac:picMk id="2050" creationId="{A05EEBA6-F9C5-77DE-5464-36EEEF6EB80D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19:58:31.084" v="2296" actId="20577"/>
        <pc:sldMkLst>
          <pc:docMk/>
          <pc:sldMk cId="1845554653" sldId="476"/>
        </pc:sldMkLst>
        <pc:spChg chg="mod">
          <ac:chgData name="Weifeng Xu" userId="e7aed605-a3dd-4d5a-a692-a87037af107b" providerId="ADAL" clId="{556388DE-667C-4093-BD06-5C24249526D1}" dt="2023-03-12T19:58:31.084" v="2296" actId="20577"/>
          <ac:spMkLst>
            <pc:docMk/>
            <pc:sldMk cId="1845554653" sldId="476"/>
            <ac:spMk id="2" creationId="{90131907-6521-0C7B-65B1-952632A5068F}"/>
          </ac:spMkLst>
        </pc:spChg>
        <pc:spChg chg="mod">
          <ac:chgData name="Weifeng Xu" userId="e7aed605-a3dd-4d5a-a692-a87037af107b" providerId="ADAL" clId="{556388DE-667C-4093-BD06-5C24249526D1}" dt="2023-03-12T00:30:41.420" v="156"/>
          <ac:spMkLst>
            <pc:docMk/>
            <pc:sldMk cId="1845554653" sldId="476"/>
            <ac:spMk id="3" creationId="{79D3610A-936B-8AFE-F0DC-2CCC212D8C2C}"/>
          </ac:spMkLst>
        </pc:spChg>
        <pc:graphicFrameChg chg="add del mod modGraphic">
          <ac:chgData name="Weifeng Xu" userId="e7aed605-a3dd-4d5a-a692-a87037af107b" providerId="ADAL" clId="{556388DE-667C-4093-BD06-5C24249526D1}" dt="2023-03-12T19:57:07.853" v="2240" actId="21"/>
          <ac:graphicFrameMkLst>
            <pc:docMk/>
            <pc:sldMk cId="1845554653" sldId="476"/>
            <ac:graphicFrameMk id="4" creationId="{24B89145-4E86-76BF-53B4-448CE2C9A05E}"/>
          </ac:graphicFrameMkLst>
        </pc:graphicFrameChg>
      </pc:sldChg>
      <pc:sldChg chg="addSp delSp modSp new mod modClrScheme chgLayout">
        <pc:chgData name="Weifeng Xu" userId="e7aed605-a3dd-4d5a-a692-a87037af107b" providerId="ADAL" clId="{556388DE-667C-4093-BD06-5C24249526D1}" dt="2023-03-12T14:29:01.849" v="1815" actId="1076"/>
        <pc:sldMkLst>
          <pc:docMk/>
          <pc:sldMk cId="2803242929" sldId="477"/>
        </pc:sldMkLst>
        <pc:spChg chg="del">
          <ac:chgData name="Weifeng Xu" userId="e7aed605-a3dd-4d5a-a692-a87037af107b" providerId="ADAL" clId="{556388DE-667C-4093-BD06-5C24249526D1}" dt="2023-03-12T14:26:42.183" v="1807" actId="700"/>
          <ac:spMkLst>
            <pc:docMk/>
            <pc:sldMk cId="2803242929" sldId="477"/>
            <ac:spMk id="2" creationId="{B3A00B36-9CE2-FF79-62F0-071EFB7100A5}"/>
          </ac:spMkLst>
        </pc:spChg>
        <pc:picChg chg="add mod">
          <ac:chgData name="Weifeng Xu" userId="e7aed605-a3dd-4d5a-a692-a87037af107b" providerId="ADAL" clId="{556388DE-667C-4093-BD06-5C24249526D1}" dt="2023-03-12T14:29:01.849" v="1815" actId="1076"/>
          <ac:picMkLst>
            <pc:docMk/>
            <pc:sldMk cId="2803242929" sldId="477"/>
            <ac:picMk id="4" creationId="{E6890642-B8A0-0CB6-9AD6-379237F91596}"/>
          </ac:picMkLst>
        </pc:picChg>
      </pc:sldChg>
      <pc:sldChg chg="new del">
        <pc:chgData name="Weifeng Xu" userId="e7aed605-a3dd-4d5a-a692-a87037af107b" providerId="ADAL" clId="{556388DE-667C-4093-BD06-5C24249526D1}" dt="2023-03-12T20:48:38.741" v="3093" actId="47"/>
        <pc:sldMkLst>
          <pc:docMk/>
          <pc:sldMk cId="3435587349" sldId="478"/>
        </pc:sldMkLst>
      </pc:sldChg>
      <pc:sldChg chg="new del">
        <pc:chgData name="Weifeng Xu" userId="e7aed605-a3dd-4d5a-a692-a87037af107b" providerId="ADAL" clId="{556388DE-667C-4093-BD06-5C24249526D1}" dt="2023-03-12T20:48:39.237" v="3094" actId="47"/>
        <pc:sldMkLst>
          <pc:docMk/>
          <pc:sldMk cId="3723788047" sldId="479"/>
        </pc:sldMkLst>
      </pc:sldChg>
      <pc:sldChg chg="addSp delSp modSp new mod modClrScheme chgLayout">
        <pc:chgData name="Weifeng Xu" userId="e7aed605-a3dd-4d5a-a692-a87037af107b" providerId="ADAL" clId="{556388DE-667C-4093-BD06-5C24249526D1}" dt="2023-03-12T13:24:22.113" v="1611" actId="1076"/>
        <pc:sldMkLst>
          <pc:docMk/>
          <pc:sldMk cId="51594990" sldId="480"/>
        </pc:sldMkLst>
        <pc:spChg chg="del">
          <ac:chgData name="Weifeng Xu" userId="e7aed605-a3dd-4d5a-a692-a87037af107b" providerId="ADAL" clId="{556388DE-667C-4093-BD06-5C24249526D1}" dt="2023-03-12T00:34:20.226" v="175" actId="700"/>
          <ac:spMkLst>
            <pc:docMk/>
            <pc:sldMk cId="51594990" sldId="480"/>
            <ac:spMk id="2" creationId="{AD36C826-06CE-BA47-D714-1E9671FB40EF}"/>
          </ac:spMkLst>
        </pc:spChg>
        <pc:spChg chg="del">
          <ac:chgData name="Weifeng Xu" userId="e7aed605-a3dd-4d5a-a692-a87037af107b" providerId="ADAL" clId="{556388DE-667C-4093-BD06-5C24249526D1}" dt="2023-03-12T00:34:20.226" v="175" actId="700"/>
          <ac:spMkLst>
            <pc:docMk/>
            <pc:sldMk cId="51594990" sldId="480"/>
            <ac:spMk id="3" creationId="{37F50E50-BA38-8B87-5F3A-244D4918D7BE}"/>
          </ac:spMkLst>
        </pc:spChg>
        <pc:spChg chg="add del mod">
          <ac:chgData name="Weifeng Xu" userId="e7aed605-a3dd-4d5a-a692-a87037af107b" providerId="ADAL" clId="{556388DE-667C-4093-BD06-5C24249526D1}" dt="2023-03-12T13:22:56.557" v="1556" actId="21"/>
          <ac:spMkLst>
            <pc:docMk/>
            <pc:sldMk cId="51594990" sldId="480"/>
            <ac:spMk id="6" creationId="{1632331A-D33A-888B-DFB5-7DAE3AD190BC}"/>
          </ac:spMkLst>
        </pc:spChg>
        <pc:spChg chg="add mod">
          <ac:chgData name="Weifeng Xu" userId="e7aed605-a3dd-4d5a-a692-a87037af107b" providerId="ADAL" clId="{556388DE-667C-4093-BD06-5C24249526D1}" dt="2023-03-12T13:24:22.113" v="1611" actId="1076"/>
          <ac:spMkLst>
            <pc:docMk/>
            <pc:sldMk cId="51594990" sldId="480"/>
            <ac:spMk id="7" creationId="{4755BB35-9AD8-EFCB-BDA8-8A48B520CFE4}"/>
          </ac:spMkLst>
        </pc:spChg>
        <pc:graphicFrameChg chg="add mod modGraphic">
          <ac:chgData name="Weifeng Xu" userId="e7aed605-a3dd-4d5a-a692-a87037af107b" providerId="ADAL" clId="{556388DE-667C-4093-BD06-5C24249526D1}" dt="2023-03-12T05:23:48.173" v="1427" actId="6549"/>
          <ac:graphicFrameMkLst>
            <pc:docMk/>
            <pc:sldMk cId="51594990" sldId="480"/>
            <ac:graphicFrameMk id="2" creationId="{E0B725E2-0D58-2BEA-2BB3-01D3C8C8052B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24:04.597" v="1446" actId="14100"/>
          <ac:graphicFrameMkLst>
            <pc:docMk/>
            <pc:sldMk cId="51594990" sldId="480"/>
            <ac:graphicFrameMk id="3" creationId="{E5542227-B5CF-3A9B-7266-39081DA42599}"/>
          </ac:graphicFrameMkLst>
        </pc:graphicFrameChg>
        <pc:graphicFrameChg chg="add mod">
          <ac:chgData name="Weifeng Xu" userId="e7aed605-a3dd-4d5a-a692-a87037af107b" providerId="ADAL" clId="{556388DE-667C-4093-BD06-5C24249526D1}" dt="2023-03-12T05:24:27.160" v="1449" actId="1076"/>
          <ac:graphicFrameMkLst>
            <pc:docMk/>
            <pc:sldMk cId="51594990" sldId="480"/>
            <ac:graphicFrameMk id="5" creationId="{8F42DE8D-B857-5E44-2B60-9F4A534540E3}"/>
          </ac:graphicFrameMkLst>
        </pc:graphicFrameChg>
        <pc:picChg chg="add mod modCrop">
          <ac:chgData name="Weifeng Xu" userId="e7aed605-a3dd-4d5a-a692-a87037af107b" providerId="ADAL" clId="{556388DE-667C-4093-BD06-5C24249526D1}" dt="2023-03-12T00:34:36.230" v="178" actId="732"/>
          <ac:picMkLst>
            <pc:docMk/>
            <pc:sldMk cId="51594990" sldId="480"/>
            <ac:picMk id="4" creationId="{463CDB21-D707-4F15-FFED-A9CB78C83FB4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0:34:08.528" v="2840" actId="20577"/>
        <pc:sldMkLst>
          <pc:docMk/>
          <pc:sldMk cId="1124959201" sldId="481"/>
        </pc:sldMkLst>
        <pc:spChg chg="add del">
          <ac:chgData name="Weifeng Xu" userId="e7aed605-a3dd-4d5a-a692-a87037af107b" providerId="ADAL" clId="{556388DE-667C-4093-BD06-5C24249526D1}" dt="2023-03-12T00:35:18.328" v="181"/>
          <ac:spMkLst>
            <pc:docMk/>
            <pc:sldMk cId="1124959201" sldId="481"/>
            <ac:spMk id="2" creationId="{0F70B160-DA92-ADF9-264B-7C9024DB3B52}"/>
          </ac:spMkLst>
        </pc:spChg>
        <pc:spChg chg="add mod">
          <ac:chgData name="Weifeng Xu" userId="e7aed605-a3dd-4d5a-a692-a87037af107b" providerId="ADAL" clId="{556388DE-667C-4093-BD06-5C24249526D1}" dt="2023-03-12T13:23:21.913" v="1560" actId="1076"/>
          <ac:spMkLst>
            <pc:docMk/>
            <pc:sldMk cId="1124959201" sldId="481"/>
            <ac:spMk id="2" creationId="{FD2262E6-B45D-12F0-5AD6-904421686BEC}"/>
          </ac:spMkLst>
        </pc:spChg>
        <pc:spChg chg="add del">
          <ac:chgData name="Weifeng Xu" userId="e7aed605-a3dd-4d5a-a692-a87037af107b" providerId="ADAL" clId="{556388DE-667C-4093-BD06-5C24249526D1}" dt="2023-03-12T00:35:23.647" v="183"/>
          <ac:spMkLst>
            <pc:docMk/>
            <pc:sldMk cId="1124959201" sldId="481"/>
            <ac:spMk id="3" creationId="{3413F7B4-ADAA-65F1-5819-45D9D0D899AA}"/>
          </ac:spMkLst>
        </pc:spChg>
        <pc:spChg chg="add mod">
          <ac:chgData name="Weifeng Xu" userId="e7aed605-a3dd-4d5a-a692-a87037af107b" providerId="ADAL" clId="{556388DE-667C-4093-BD06-5C24249526D1}" dt="2023-03-12T13:25:03.520" v="1639" actId="20577"/>
          <ac:spMkLst>
            <pc:docMk/>
            <pc:sldMk cId="1124959201" sldId="481"/>
            <ac:spMk id="3" creationId="{7FDDA646-CA36-6FF7-3DDB-71264F81CCCC}"/>
          </ac:spMkLst>
        </pc:spChg>
        <pc:spChg chg="add mod">
          <ac:chgData name="Weifeng Xu" userId="e7aed605-a3dd-4d5a-a692-a87037af107b" providerId="ADAL" clId="{556388DE-667C-4093-BD06-5C24249526D1}" dt="2023-03-12T20:34:08.528" v="2840" actId="20577"/>
          <ac:spMkLst>
            <pc:docMk/>
            <pc:sldMk cId="1124959201" sldId="481"/>
            <ac:spMk id="6" creationId="{2618DDF4-2568-6A1D-2356-49557BEA3BB9}"/>
          </ac:spMkLst>
        </pc:spChg>
        <pc:picChg chg="add mod modCrop">
          <ac:chgData name="Weifeng Xu" userId="e7aed605-a3dd-4d5a-a692-a87037af107b" providerId="ADAL" clId="{556388DE-667C-4093-BD06-5C24249526D1}" dt="2023-03-12T00:35:42.458" v="187" actId="732"/>
          <ac:picMkLst>
            <pc:docMk/>
            <pc:sldMk cId="1124959201" sldId="481"/>
            <ac:picMk id="4" creationId="{FE4BB404-0E4B-8B3B-F8C8-9841DF93D446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13:25:32.209" v="1649" actId="1076"/>
        <pc:sldMkLst>
          <pc:docMk/>
          <pc:sldMk cId="3242169014" sldId="482"/>
        </pc:sldMkLst>
        <pc:spChg chg="add del">
          <ac:chgData name="Weifeng Xu" userId="e7aed605-a3dd-4d5a-a692-a87037af107b" providerId="ADAL" clId="{556388DE-667C-4093-BD06-5C24249526D1}" dt="2023-03-12T00:36:26.566" v="198"/>
          <ac:spMkLst>
            <pc:docMk/>
            <pc:sldMk cId="3242169014" sldId="482"/>
            <ac:spMk id="2" creationId="{78773F3C-1275-E6AD-23AF-26E723FC2EB7}"/>
          </ac:spMkLst>
        </pc:spChg>
        <pc:spChg chg="add mod">
          <ac:chgData name="Weifeng Xu" userId="e7aed605-a3dd-4d5a-a692-a87037af107b" providerId="ADAL" clId="{556388DE-667C-4093-BD06-5C24249526D1}" dt="2023-03-12T05:20:44.400" v="1404" actId="1076"/>
          <ac:spMkLst>
            <pc:docMk/>
            <pc:sldMk cId="3242169014" sldId="482"/>
            <ac:spMk id="5" creationId="{9F7FC366-C6D8-580A-2CAC-79B5AC38F587}"/>
          </ac:spMkLst>
        </pc:spChg>
        <pc:spChg chg="add mod">
          <ac:chgData name="Weifeng Xu" userId="e7aed605-a3dd-4d5a-a692-a87037af107b" providerId="ADAL" clId="{556388DE-667C-4093-BD06-5C24249526D1}" dt="2023-03-12T05:20:36.386" v="1403" actId="1076"/>
          <ac:spMkLst>
            <pc:docMk/>
            <pc:sldMk cId="3242169014" sldId="482"/>
            <ac:spMk id="6" creationId="{9A69856F-84EF-8731-B43F-8EC736A882F5}"/>
          </ac:spMkLst>
        </pc:spChg>
        <pc:spChg chg="add mod">
          <ac:chgData name="Weifeng Xu" userId="e7aed605-a3dd-4d5a-a692-a87037af107b" providerId="ADAL" clId="{556388DE-667C-4093-BD06-5C24249526D1}" dt="2023-03-12T05:21:44.321" v="1411" actId="207"/>
          <ac:spMkLst>
            <pc:docMk/>
            <pc:sldMk cId="3242169014" sldId="482"/>
            <ac:spMk id="7" creationId="{FE1F9709-4D73-17A9-BCED-86519470BBA6}"/>
          </ac:spMkLst>
        </pc:spChg>
        <pc:spChg chg="add mod">
          <ac:chgData name="Weifeng Xu" userId="e7aed605-a3dd-4d5a-a692-a87037af107b" providerId="ADAL" clId="{556388DE-667C-4093-BD06-5C24249526D1}" dt="2023-03-12T13:25:32.209" v="1649" actId="1076"/>
          <ac:spMkLst>
            <pc:docMk/>
            <pc:sldMk cId="3242169014" sldId="482"/>
            <ac:spMk id="15" creationId="{3EEC048F-5F64-C68E-EE8E-29EB8DC79252}"/>
          </ac:spMkLst>
        </pc:spChg>
        <pc:graphicFrameChg chg="add mod modGraphic">
          <ac:chgData name="Weifeng Xu" userId="e7aed605-a3dd-4d5a-a692-a87037af107b" providerId="ADAL" clId="{556388DE-667C-4093-BD06-5C24249526D1}" dt="2023-03-12T05:21:57.945" v="1412" actId="207"/>
          <ac:graphicFrameMkLst>
            <pc:docMk/>
            <pc:sldMk cId="3242169014" sldId="482"/>
            <ac:graphicFrameMk id="2" creationId="{F41BA273-1D9A-8483-F0EF-A1E996B48414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22:00.062" v="1413" actId="207"/>
          <ac:graphicFrameMkLst>
            <pc:docMk/>
            <pc:sldMk cId="3242169014" sldId="482"/>
            <ac:graphicFrameMk id="4" creationId="{E4A86FDC-31EE-B053-FD89-C0F013B77DD0}"/>
          </ac:graphicFrameMkLst>
        </pc:graphicFrameChg>
        <pc:picChg chg="add mod modCrop">
          <ac:chgData name="Weifeng Xu" userId="e7aed605-a3dd-4d5a-a692-a87037af107b" providerId="ADAL" clId="{556388DE-667C-4093-BD06-5C24249526D1}" dt="2023-03-12T05:20:32.701" v="1401" actId="1076"/>
          <ac:picMkLst>
            <pc:docMk/>
            <pc:sldMk cId="3242169014" sldId="482"/>
            <ac:picMk id="3" creationId="{B2F3CE7B-0092-1040-C8D8-0A7150660E59}"/>
          </ac:picMkLst>
        </pc:picChg>
        <pc:cxnChg chg="add mod">
          <ac:chgData name="Weifeng Xu" userId="e7aed605-a3dd-4d5a-a692-a87037af107b" providerId="ADAL" clId="{556388DE-667C-4093-BD06-5C24249526D1}" dt="2023-03-12T05:21:02.990" v="1407" actId="13822"/>
          <ac:cxnSpMkLst>
            <pc:docMk/>
            <pc:sldMk cId="3242169014" sldId="482"/>
            <ac:cxnSpMk id="9" creationId="{1110A8B4-9429-4107-BF31-7D567BCFC098}"/>
          </ac:cxnSpMkLst>
        </pc:cxnChg>
        <pc:cxnChg chg="add mod">
          <ac:chgData name="Weifeng Xu" userId="e7aed605-a3dd-4d5a-a692-a87037af107b" providerId="ADAL" clId="{556388DE-667C-4093-BD06-5C24249526D1}" dt="2023-03-12T05:21:15.562" v="1410" actId="14100"/>
          <ac:cxnSpMkLst>
            <pc:docMk/>
            <pc:sldMk cId="3242169014" sldId="482"/>
            <ac:cxnSpMk id="11" creationId="{824AA2B6-0F1F-9DD0-349A-593A4D130E0D}"/>
          </ac:cxnSpMkLst>
        </pc:cxnChg>
        <pc:cxnChg chg="add mod">
          <ac:chgData name="Weifeng Xu" userId="e7aed605-a3dd-4d5a-a692-a87037af107b" providerId="ADAL" clId="{556388DE-667C-4093-BD06-5C24249526D1}" dt="2023-03-12T05:22:51.573" v="1417" actId="693"/>
          <ac:cxnSpMkLst>
            <pc:docMk/>
            <pc:sldMk cId="3242169014" sldId="482"/>
            <ac:cxnSpMk id="14" creationId="{2396DD87-51E3-1E69-6EDF-98C25BBEA5EF}"/>
          </ac:cxnSpMkLst>
        </pc:cxnChg>
      </pc:sldChg>
      <pc:sldChg chg="addSp delSp modSp new mod modClrScheme chgLayout">
        <pc:chgData name="Weifeng Xu" userId="e7aed605-a3dd-4d5a-a692-a87037af107b" providerId="ADAL" clId="{556388DE-667C-4093-BD06-5C24249526D1}" dt="2023-03-12T00:45:10.016" v="267" actId="1582"/>
        <pc:sldMkLst>
          <pc:docMk/>
          <pc:sldMk cId="2231910849" sldId="483"/>
        </pc:sldMkLst>
        <pc:spChg chg="del">
          <ac:chgData name="Weifeng Xu" userId="e7aed605-a3dd-4d5a-a692-a87037af107b" providerId="ADAL" clId="{556388DE-667C-4093-BD06-5C24249526D1}" dt="2023-03-12T00:44:32.778" v="262" actId="700"/>
          <ac:spMkLst>
            <pc:docMk/>
            <pc:sldMk cId="2231910849" sldId="483"/>
            <ac:spMk id="2" creationId="{77240398-BAD4-D025-322C-182E5DE1CCCC}"/>
          </ac:spMkLst>
        </pc:spChg>
        <pc:spChg chg="del">
          <ac:chgData name="Weifeng Xu" userId="e7aed605-a3dd-4d5a-a692-a87037af107b" providerId="ADAL" clId="{556388DE-667C-4093-BD06-5C24249526D1}" dt="2023-03-12T00:44:32.778" v="262" actId="700"/>
          <ac:spMkLst>
            <pc:docMk/>
            <pc:sldMk cId="2231910849" sldId="483"/>
            <ac:spMk id="3" creationId="{3C12F3AE-6DD7-8760-DDA3-15CFDCEEC4D6}"/>
          </ac:spMkLst>
        </pc:spChg>
        <pc:spChg chg="add mod">
          <ac:chgData name="Weifeng Xu" userId="e7aed605-a3dd-4d5a-a692-a87037af107b" providerId="ADAL" clId="{556388DE-667C-4093-BD06-5C24249526D1}" dt="2023-03-12T00:45:10.016" v="267" actId="1582"/>
          <ac:spMkLst>
            <pc:docMk/>
            <pc:sldMk cId="2231910849" sldId="483"/>
            <ac:spMk id="5" creationId="{9DCCD985-8C72-E1B6-2FA4-D67754DEE484}"/>
          </ac:spMkLst>
        </pc:spChg>
        <pc:picChg chg="add mod">
          <ac:chgData name="Weifeng Xu" userId="e7aed605-a3dd-4d5a-a692-a87037af107b" providerId="ADAL" clId="{556388DE-667C-4093-BD06-5C24249526D1}" dt="2023-03-12T00:44:33.866" v="263"/>
          <ac:picMkLst>
            <pc:docMk/>
            <pc:sldMk cId="2231910849" sldId="483"/>
            <ac:picMk id="4" creationId="{635B782A-35C9-4811-540B-805A1D41FF10}"/>
          </ac:picMkLst>
        </pc:picChg>
      </pc:sldChg>
      <pc:sldChg chg="addSp delSp modSp new mod ord modClrScheme chgLayout">
        <pc:chgData name="Weifeng Xu" userId="e7aed605-a3dd-4d5a-a692-a87037af107b" providerId="ADAL" clId="{556388DE-667C-4093-BD06-5C24249526D1}" dt="2023-03-12T14:57:00.992" v="1897" actId="113"/>
        <pc:sldMkLst>
          <pc:docMk/>
          <pc:sldMk cId="1626726637" sldId="484"/>
        </pc:sldMkLst>
        <pc:spChg chg="del mod ord">
          <ac:chgData name="Weifeng Xu" userId="e7aed605-a3dd-4d5a-a692-a87037af107b" providerId="ADAL" clId="{556388DE-667C-4093-BD06-5C24249526D1}" dt="2023-03-12T01:04:05.115" v="271" actId="700"/>
          <ac:spMkLst>
            <pc:docMk/>
            <pc:sldMk cId="1626726637" sldId="484"/>
            <ac:spMk id="2" creationId="{0668E5A9-4FEF-1CF7-E3D8-8149861FD8A3}"/>
          </ac:spMkLst>
        </pc:spChg>
        <pc:spChg chg="del">
          <ac:chgData name="Weifeng Xu" userId="e7aed605-a3dd-4d5a-a692-a87037af107b" providerId="ADAL" clId="{556388DE-667C-4093-BD06-5C24249526D1}" dt="2023-03-12T01:04:05.115" v="271" actId="700"/>
          <ac:spMkLst>
            <pc:docMk/>
            <pc:sldMk cId="1626726637" sldId="484"/>
            <ac:spMk id="3" creationId="{2D6BF108-1A41-692A-C5A7-C1D506C65841}"/>
          </ac:spMkLst>
        </pc:spChg>
        <pc:spChg chg="add del mod ord">
          <ac:chgData name="Weifeng Xu" userId="e7aed605-a3dd-4d5a-a692-a87037af107b" providerId="ADAL" clId="{556388DE-667C-4093-BD06-5C24249526D1}" dt="2023-03-12T01:05:48.367" v="273" actId="700"/>
          <ac:spMkLst>
            <pc:docMk/>
            <pc:sldMk cId="1626726637" sldId="484"/>
            <ac:spMk id="4" creationId="{F4792B53-DE59-2F9D-2E6E-5F54B35988C3}"/>
          </ac:spMkLst>
        </pc:spChg>
        <pc:spChg chg="add mod">
          <ac:chgData name="Weifeng Xu" userId="e7aed605-a3dd-4d5a-a692-a87037af107b" providerId="ADAL" clId="{556388DE-667C-4093-BD06-5C24249526D1}" dt="2023-03-12T01:31:10.766" v="353" actId="207"/>
          <ac:spMkLst>
            <pc:docMk/>
            <pc:sldMk cId="1626726637" sldId="484"/>
            <ac:spMk id="8" creationId="{78F262EC-F7A9-FBE5-60B7-1395618FACC0}"/>
          </ac:spMkLst>
        </pc:spChg>
        <pc:spChg chg="add mod">
          <ac:chgData name="Weifeng Xu" userId="e7aed605-a3dd-4d5a-a692-a87037af107b" providerId="ADAL" clId="{556388DE-667C-4093-BD06-5C24249526D1}" dt="2023-03-12T01:32:08.456" v="360" actId="207"/>
          <ac:spMkLst>
            <pc:docMk/>
            <pc:sldMk cId="1626726637" sldId="484"/>
            <ac:spMk id="12" creationId="{A7120CDC-AB8E-EEE9-DAC7-3A0E6319ADF3}"/>
          </ac:spMkLst>
        </pc:spChg>
        <pc:spChg chg="add mod">
          <ac:chgData name="Weifeng Xu" userId="e7aed605-a3dd-4d5a-a692-a87037af107b" providerId="ADAL" clId="{556388DE-667C-4093-BD06-5C24249526D1}" dt="2023-03-12T14:55:39.018" v="1831" actId="1582"/>
          <ac:spMkLst>
            <pc:docMk/>
            <pc:sldMk cId="1626726637" sldId="484"/>
            <ac:spMk id="17" creationId="{81A98ECB-9C4B-A4B6-7F6E-CEEC1C61C97D}"/>
          </ac:spMkLst>
        </pc:spChg>
        <pc:spChg chg="add mod">
          <ac:chgData name="Weifeng Xu" userId="e7aed605-a3dd-4d5a-a692-a87037af107b" providerId="ADAL" clId="{556388DE-667C-4093-BD06-5C24249526D1}" dt="2023-03-12T14:57:00.992" v="1897" actId="113"/>
          <ac:spMkLst>
            <pc:docMk/>
            <pc:sldMk cId="1626726637" sldId="484"/>
            <ac:spMk id="18" creationId="{0CCEE5A1-2053-6AA6-F926-A7ED52F7D02C}"/>
          </ac:spMkLst>
        </pc:spChg>
        <pc:picChg chg="add mod">
          <ac:chgData name="Weifeng Xu" userId="e7aed605-a3dd-4d5a-a692-a87037af107b" providerId="ADAL" clId="{556388DE-667C-4093-BD06-5C24249526D1}" dt="2023-03-12T01:05:50.322" v="275" actId="1076"/>
          <ac:picMkLst>
            <pc:docMk/>
            <pc:sldMk cId="1626726637" sldId="484"/>
            <ac:picMk id="6" creationId="{E77A66D0-3ADE-DBF7-01C0-6B6E79FB9E78}"/>
          </ac:picMkLst>
        </pc:picChg>
        <pc:cxnChg chg="add mod">
          <ac:chgData name="Weifeng Xu" userId="e7aed605-a3dd-4d5a-a692-a87037af107b" providerId="ADAL" clId="{556388DE-667C-4093-BD06-5C24249526D1}" dt="2023-03-12T01:31:18.614" v="355" actId="13822"/>
          <ac:cxnSpMkLst>
            <pc:docMk/>
            <pc:sldMk cId="1626726637" sldId="484"/>
            <ac:cxnSpMk id="10" creationId="{6E2A1DEA-99F5-871D-5985-050C4CF6DED6}"/>
          </ac:cxnSpMkLst>
        </pc:cxnChg>
        <pc:cxnChg chg="add mod">
          <ac:chgData name="Weifeng Xu" userId="e7aed605-a3dd-4d5a-a692-a87037af107b" providerId="ADAL" clId="{556388DE-667C-4093-BD06-5C24249526D1}" dt="2023-03-12T01:32:30.467" v="364" actId="14100"/>
          <ac:cxnSpMkLst>
            <pc:docMk/>
            <pc:sldMk cId="1626726637" sldId="484"/>
            <ac:cxnSpMk id="14" creationId="{8EEA460B-7BCF-59F0-C528-E4582EE5CA7F}"/>
          </ac:cxnSpMkLst>
        </pc:cxnChg>
        <pc:cxnChg chg="add mod">
          <ac:chgData name="Weifeng Xu" userId="e7aed605-a3dd-4d5a-a692-a87037af107b" providerId="ADAL" clId="{556388DE-667C-4093-BD06-5C24249526D1}" dt="2023-03-12T14:56:49.568" v="1894" actId="20577"/>
          <ac:cxnSpMkLst>
            <pc:docMk/>
            <pc:sldMk cId="1626726637" sldId="484"/>
            <ac:cxnSpMk id="20" creationId="{AB248BDE-F07D-D02F-A4C5-B46A406E41F3}"/>
          </ac:cxnSpMkLst>
        </pc:cxnChg>
      </pc:sldChg>
      <pc:sldChg chg="addSp modSp new mod modNotesTx">
        <pc:chgData name="Weifeng Xu" userId="e7aed605-a3dd-4d5a-a692-a87037af107b" providerId="ADAL" clId="{556388DE-667C-4093-BD06-5C24249526D1}" dt="2023-03-12T20:07:15.675" v="2428" actId="20577"/>
        <pc:sldMkLst>
          <pc:docMk/>
          <pc:sldMk cId="319187623" sldId="485"/>
        </pc:sldMkLst>
        <pc:spChg chg="add mod">
          <ac:chgData name="Weifeng Xu" userId="e7aed605-a3dd-4d5a-a692-a87037af107b" providerId="ADAL" clId="{556388DE-667C-4093-BD06-5C24249526D1}" dt="2023-03-12T20:07:15.675" v="2428" actId="20577"/>
          <ac:spMkLst>
            <pc:docMk/>
            <pc:sldMk cId="319187623" sldId="485"/>
            <ac:spMk id="4" creationId="{44B20AC9-3C4A-0FC5-6FC3-72FA9A12C843}"/>
          </ac:spMkLst>
        </pc:spChg>
        <pc:picChg chg="add">
          <ac:chgData name="Weifeng Xu" userId="e7aed605-a3dd-4d5a-a692-a87037af107b" providerId="ADAL" clId="{556388DE-667C-4093-BD06-5C24249526D1}" dt="2023-03-12T03:11:51.319" v="605" actId="22"/>
          <ac:picMkLst>
            <pc:docMk/>
            <pc:sldMk cId="319187623" sldId="485"/>
            <ac:picMk id="3" creationId="{7E8DFE17-0084-182B-DFE9-0C9843B0530C}"/>
          </ac:picMkLst>
        </pc:picChg>
      </pc:sldChg>
      <pc:sldChg chg="addSp delSp modSp new mod ord modClrScheme chgLayout">
        <pc:chgData name="Weifeng Xu" userId="e7aed605-a3dd-4d5a-a692-a87037af107b" providerId="ADAL" clId="{556388DE-667C-4093-BD06-5C24249526D1}" dt="2023-03-12T20:06:17.468" v="2422" actId="2711"/>
        <pc:sldMkLst>
          <pc:docMk/>
          <pc:sldMk cId="3285194521" sldId="486"/>
        </pc:sldMkLst>
        <pc:spChg chg="add del mod">
          <ac:chgData name="Weifeng Xu" userId="e7aed605-a3dd-4d5a-a692-a87037af107b" providerId="ADAL" clId="{556388DE-667C-4093-BD06-5C24249526D1}" dt="2023-03-12T20:02:13.119" v="2344" actId="767"/>
          <ac:spMkLst>
            <pc:docMk/>
            <pc:sldMk cId="3285194521" sldId="486"/>
            <ac:spMk id="2" creationId="{5E601050-119D-FDDF-467D-FDF011EFF276}"/>
          </ac:spMkLst>
        </pc:spChg>
        <pc:spChg chg="add mod">
          <ac:chgData name="Weifeng Xu" userId="e7aed605-a3dd-4d5a-a692-a87037af107b" providerId="ADAL" clId="{556388DE-667C-4093-BD06-5C24249526D1}" dt="2023-03-12T20:03:13.151" v="2388" actId="1076"/>
          <ac:spMkLst>
            <pc:docMk/>
            <pc:sldMk cId="3285194521" sldId="486"/>
            <ac:spMk id="4" creationId="{DF65D4D8-388C-3539-89DA-CC60A523183D}"/>
          </ac:spMkLst>
        </pc:spChg>
        <pc:spChg chg="add mod">
          <ac:chgData name="Weifeng Xu" userId="e7aed605-a3dd-4d5a-a692-a87037af107b" providerId="ADAL" clId="{556388DE-667C-4093-BD06-5C24249526D1}" dt="2023-03-12T20:02:19.914" v="2345" actId="1076"/>
          <ac:spMkLst>
            <pc:docMk/>
            <pc:sldMk cId="3285194521" sldId="486"/>
            <ac:spMk id="8" creationId="{9BB057B5-AC93-CF21-BCA6-6C5DDBF7AA10}"/>
          </ac:spMkLst>
        </pc:spChg>
        <pc:spChg chg="add mod ord">
          <ac:chgData name="Weifeng Xu" userId="e7aed605-a3dd-4d5a-a692-a87037af107b" providerId="ADAL" clId="{556388DE-667C-4093-BD06-5C24249526D1}" dt="2023-03-12T20:06:03.653" v="2421" actId="6549"/>
          <ac:spMkLst>
            <pc:docMk/>
            <pc:sldMk cId="3285194521" sldId="486"/>
            <ac:spMk id="10" creationId="{3C1AE561-9C74-89FA-E33C-40C2811C7D88}"/>
          </ac:spMkLst>
        </pc:spChg>
        <pc:spChg chg="add mod">
          <ac:chgData name="Weifeng Xu" userId="e7aed605-a3dd-4d5a-a692-a87037af107b" providerId="ADAL" clId="{556388DE-667C-4093-BD06-5C24249526D1}" dt="2023-03-12T20:06:17.468" v="2422" actId="2711"/>
          <ac:spMkLst>
            <pc:docMk/>
            <pc:sldMk cId="3285194521" sldId="486"/>
            <ac:spMk id="15" creationId="{CBED0D52-A239-8A78-AD40-963FBA62C6E0}"/>
          </ac:spMkLst>
        </pc:spChg>
        <pc:grpChg chg="mod">
          <ac:chgData name="Weifeng Xu" userId="e7aed605-a3dd-4d5a-a692-a87037af107b" providerId="ADAL" clId="{556388DE-667C-4093-BD06-5C24249526D1}" dt="2023-03-12T20:02:19.914" v="2345" actId="1076"/>
          <ac:grpSpMkLst>
            <pc:docMk/>
            <pc:sldMk cId="3285194521" sldId="486"/>
            <ac:grpSpMk id="7" creationId="{4C23218C-E64D-2D14-0082-E826F31B1469}"/>
          </ac:grpSpMkLst>
        </pc:grpChg>
        <pc:grpChg chg="mod">
          <ac:chgData name="Weifeng Xu" userId="e7aed605-a3dd-4d5a-a692-a87037af107b" providerId="ADAL" clId="{556388DE-667C-4093-BD06-5C24249526D1}" dt="2023-03-12T01:46:11.489" v="595"/>
          <ac:grpSpMkLst>
            <pc:docMk/>
            <pc:sldMk cId="3285194521" sldId="486"/>
            <ac:grpSpMk id="11" creationId="{A23FBB40-16EF-1D2D-3432-0D33EAA2FAE4}"/>
          </ac:grpSpMkLst>
        </pc:grpChg>
        <pc:grpChg chg="mod">
          <ac:chgData name="Weifeng Xu" userId="e7aed605-a3dd-4d5a-a692-a87037af107b" providerId="ADAL" clId="{556388DE-667C-4093-BD06-5C24249526D1}" dt="2023-03-12T20:02:19.914" v="2345" actId="1076"/>
          <ac:grpSpMkLst>
            <pc:docMk/>
            <pc:sldMk cId="3285194521" sldId="486"/>
            <ac:grpSpMk id="14" creationId="{521BD2DD-F489-13A4-0C02-760680CF3647}"/>
          </ac:grpSpMkLst>
        </pc:grpChg>
        <pc:picChg chg="add mod">
          <ac:chgData name="Weifeng Xu" userId="e7aed605-a3dd-4d5a-a692-a87037af107b" providerId="ADAL" clId="{556388DE-667C-4093-BD06-5C24249526D1}" dt="2023-03-12T20:02:19.914" v="2345" actId="1076"/>
          <ac:picMkLst>
            <pc:docMk/>
            <pc:sldMk cId="3285194521" sldId="486"/>
            <ac:picMk id="3" creationId="{DCA66740-79B2-8BD8-4BA3-3580ED67BAA3}"/>
          </ac:picMkLst>
        </pc:picChg>
        <pc:inkChg chg="add mod">
          <ac:chgData name="Weifeng Xu" userId="e7aed605-a3dd-4d5a-a692-a87037af107b" providerId="ADAL" clId="{556388DE-667C-4093-BD06-5C24249526D1}" dt="2023-03-12T01:43:29.345" v="425"/>
          <ac:inkMkLst>
            <pc:docMk/>
            <pc:sldMk cId="3285194521" sldId="486"/>
            <ac:inkMk id="5" creationId="{9864630B-6B91-7F99-2715-28D49C67C661}"/>
          </ac:inkMkLst>
        </pc:inkChg>
        <pc:inkChg chg="add mod">
          <ac:chgData name="Weifeng Xu" userId="e7aed605-a3dd-4d5a-a692-a87037af107b" providerId="ADAL" clId="{556388DE-667C-4093-BD06-5C24249526D1}" dt="2023-03-12T01:43:29.345" v="425"/>
          <ac:inkMkLst>
            <pc:docMk/>
            <pc:sldMk cId="3285194521" sldId="486"/>
            <ac:inkMk id="6" creationId="{EFCE3108-2614-E9B4-4282-9861FB6A04A8}"/>
          </ac:inkMkLst>
        </pc:inkChg>
        <pc:inkChg chg="add mod">
          <ac:chgData name="Weifeng Xu" userId="e7aed605-a3dd-4d5a-a692-a87037af107b" providerId="ADAL" clId="{556388DE-667C-4093-BD06-5C24249526D1}" dt="2023-03-12T20:02:19.914" v="2345" actId="1076"/>
          <ac:inkMkLst>
            <pc:docMk/>
            <pc:sldMk cId="3285194521" sldId="486"/>
            <ac:inkMk id="9" creationId="{A5749391-CE68-9ECB-7DBC-37C2CCEDC046}"/>
          </ac:inkMkLst>
        </pc:inkChg>
        <pc:inkChg chg="add del mod">
          <ac:chgData name="Weifeng Xu" userId="e7aed605-a3dd-4d5a-a692-a87037af107b" providerId="ADAL" clId="{556388DE-667C-4093-BD06-5C24249526D1}" dt="2023-03-12T01:46:11.489" v="595"/>
          <ac:inkMkLst>
            <pc:docMk/>
            <pc:sldMk cId="3285194521" sldId="486"/>
            <ac:inkMk id="10" creationId="{95AC7529-ED09-3BE6-4C55-7528B0371270}"/>
          </ac:inkMkLst>
        </pc:inkChg>
        <pc:inkChg chg="add mod">
          <ac:chgData name="Weifeng Xu" userId="e7aed605-a3dd-4d5a-a692-a87037af107b" providerId="ADAL" clId="{556388DE-667C-4093-BD06-5C24249526D1}" dt="2023-03-12T01:46:15.863" v="598"/>
          <ac:inkMkLst>
            <pc:docMk/>
            <pc:sldMk cId="3285194521" sldId="486"/>
            <ac:inkMk id="12" creationId="{45717CDC-95A1-C8B2-321A-5DEA3140A22F}"/>
          </ac:inkMkLst>
        </pc:inkChg>
        <pc:inkChg chg="add mod">
          <ac:chgData name="Weifeng Xu" userId="e7aed605-a3dd-4d5a-a692-a87037af107b" providerId="ADAL" clId="{556388DE-667C-4093-BD06-5C24249526D1}" dt="2023-03-12T01:46:15.863" v="598"/>
          <ac:inkMkLst>
            <pc:docMk/>
            <pc:sldMk cId="3285194521" sldId="486"/>
            <ac:inkMk id="13" creationId="{B82CE6AA-FDAF-2422-60FC-C2103F4E894B}"/>
          </ac:inkMkLst>
        </pc:inkChg>
      </pc:sldChg>
      <pc:sldChg chg="addSp delSp modSp new mod">
        <pc:chgData name="Weifeng Xu" userId="e7aed605-a3dd-4d5a-a692-a87037af107b" providerId="ADAL" clId="{556388DE-667C-4093-BD06-5C24249526D1}" dt="2023-03-12T05:32:24.179" v="1501" actId="1076"/>
        <pc:sldMkLst>
          <pc:docMk/>
          <pc:sldMk cId="2144361031" sldId="487"/>
        </pc:sldMkLst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2" creationId="{56E24540-3936-ADAE-F51A-6A19C04D4345}"/>
          </ac:spMkLst>
        </pc:spChg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3" creationId="{CEAF74EF-2F71-C1E8-106F-1B2CC8D5C2A2}"/>
          </ac:spMkLst>
        </pc:spChg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4" creationId="{1FD5805C-EDBB-EF78-6CCC-82BF5792F700}"/>
          </ac:spMkLst>
        </pc:spChg>
        <pc:spChg chg="add mod">
          <ac:chgData name="Weifeng Xu" userId="e7aed605-a3dd-4d5a-a692-a87037af107b" providerId="ADAL" clId="{556388DE-667C-4093-BD06-5C24249526D1}" dt="2023-03-12T01:41:14.930" v="410" actId="1076"/>
          <ac:spMkLst>
            <pc:docMk/>
            <pc:sldMk cId="2144361031" sldId="487"/>
            <ac:spMk id="10" creationId="{7F6F7375-DCE6-D11D-A9E5-03DAF8F902B5}"/>
          </ac:spMkLst>
        </pc:spChg>
        <pc:spChg chg="add mod">
          <ac:chgData name="Weifeng Xu" userId="e7aed605-a3dd-4d5a-a692-a87037af107b" providerId="ADAL" clId="{556388DE-667C-4093-BD06-5C24249526D1}" dt="2023-03-12T05:31:43.434" v="1470" actId="1076"/>
          <ac:spMkLst>
            <pc:docMk/>
            <pc:sldMk cId="2144361031" sldId="487"/>
            <ac:spMk id="26" creationId="{C0E5EA6A-E429-FE4B-B876-C3EF26EAF17F}"/>
          </ac:spMkLst>
        </pc:spChg>
        <pc:spChg chg="add mod">
          <ac:chgData name="Weifeng Xu" userId="e7aed605-a3dd-4d5a-a692-a87037af107b" providerId="ADAL" clId="{556388DE-667C-4093-BD06-5C24249526D1}" dt="2023-03-12T05:32:24.179" v="1501" actId="1076"/>
          <ac:spMkLst>
            <pc:docMk/>
            <pc:sldMk cId="2144361031" sldId="487"/>
            <ac:spMk id="27" creationId="{8A0AA3CF-0523-7224-69F8-8A543E4E8A17}"/>
          </ac:spMkLst>
        </pc:spChg>
        <pc:grpChg chg="del mod">
          <ac:chgData name="Weifeng Xu" userId="e7aed605-a3dd-4d5a-a692-a87037af107b" providerId="ADAL" clId="{556388DE-667C-4093-BD06-5C24249526D1}" dt="2023-03-12T01:41:10.734" v="409" actId="478"/>
          <ac:grpSpMkLst>
            <pc:docMk/>
            <pc:sldMk cId="2144361031" sldId="487"/>
            <ac:grpSpMk id="9" creationId="{6AAF2B8E-E511-64BC-8A8D-A54754003EE5}"/>
          </ac:grpSpMkLst>
        </pc:grpChg>
        <pc:grpChg chg="mod">
          <ac:chgData name="Weifeng Xu" userId="e7aed605-a3dd-4d5a-a692-a87037af107b" providerId="ADAL" clId="{556388DE-667C-4093-BD06-5C24249526D1}" dt="2023-03-12T01:41:42.278" v="413"/>
          <ac:grpSpMkLst>
            <pc:docMk/>
            <pc:sldMk cId="2144361031" sldId="487"/>
            <ac:grpSpMk id="13" creationId="{75ED152D-67AC-1660-82A5-FE3B5134F643}"/>
          </ac:grpSpMkLst>
        </pc:grpChg>
        <pc:grpChg chg="mod">
          <ac:chgData name="Weifeng Xu" userId="e7aed605-a3dd-4d5a-a692-a87037af107b" providerId="ADAL" clId="{556388DE-667C-4093-BD06-5C24249526D1}" dt="2023-03-12T01:41:54.341" v="417"/>
          <ac:grpSpMkLst>
            <pc:docMk/>
            <pc:sldMk cId="2144361031" sldId="487"/>
            <ac:grpSpMk id="17" creationId="{69C5A073-2041-4B19-003F-ED5C27C1A665}"/>
          </ac:grpSpMkLst>
        </pc:grpChg>
        <pc:grpChg chg="mod">
          <ac:chgData name="Weifeng Xu" userId="e7aed605-a3dd-4d5a-a692-a87037af107b" providerId="ADAL" clId="{556388DE-667C-4093-BD06-5C24249526D1}" dt="2023-03-12T01:42:12.850" v="421"/>
          <ac:grpSpMkLst>
            <pc:docMk/>
            <pc:sldMk cId="2144361031" sldId="487"/>
            <ac:grpSpMk id="21" creationId="{C512461B-3875-66DE-1230-0E2ECF429ACC}"/>
          </ac:grpSpMkLst>
        </pc:grpChg>
        <pc:graphicFrameChg chg="add mod ord">
          <ac:chgData name="Weifeng Xu" userId="e7aed605-a3dd-4d5a-a692-a87037af107b" providerId="ADAL" clId="{556388DE-667C-4093-BD06-5C24249526D1}" dt="2023-03-12T05:26:46.197" v="1455" actId="1076"/>
          <ac:graphicFrameMkLst>
            <pc:docMk/>
            <pc:sldMk cId="2144361031" sldId="487"/>
            <ac:graphicFrameMk id="23" creationId="{E00CF23A-769F-EFE3-18C7-8768942EF36E}"/>
          </ac:graphicFrameMkLst>
        </pc:graphicFrameChg>
        <pc:graphicFrameChg chg="add mod ord">
          <ac:chgData name="Weifeng Xu" userId="e7aed605-a3dd-4d5a-a692-a87037af107b" providerId="ADAL" clId="{556388DE-667C-4093-BD06-5C24249526D1}" dt="2023-03-12T05:26:42.622" v="1454" actId="167"/>
          <ac:graphicFrameMkLst>
            <pc:docMk/>
            <pc:sldMk cId="2144361031" sldId="487"/>
            <ac:graphicFrameMk id="24" creationId="{0412A060-A66B-66CB-2765-FF34E0709E56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31:06.687" v="1461" actId="113"/>
          <ac:graphicFrameMkLst>
            <pc:docMk/>
            <pc:sldMk cId="2144361031" sldId="487"/>
            <ac:graphicFrameMk id="25" creationId="{C5DB668F-8FFA-3FCD-59B5-9FBFADB8D03D}"/>
          </ac:graphicFrameMkLst>
        </pc:graphicFrameChg>
        <pc:picChg chg="add mod">
          <ac:chgData name="Weifeng Xu" userId="e7aed605-a3dd-4d5a-a692-a87037af107b" providerId="ADAL" clId="{556388DE-667C-4093-BD06-5C24249526D1}" dt="2023-03-12T01:40:15.886" v="394" actId="1076"/>
          <ac:picMkLst>
            <pc:docMk/>
            <pc:sldMk cId="2144361031" sldId="487"/>
            <ac:picMk id="6" creationId="{8CD6A687-C494-23BA-ABB2-02B70210191C}"/>
          </ac:picMkLst>
        </pc:picChg>
        <pc:picChg chg="add del mod">
          <ac:chgData name="Weifeng Xu" userId="e7aed605-a3dd-4d5a-a692-a87037af107b" providerId="ADAL" clId="{556388DE-667C-4093-BD06-5C24249526D1}" dt="2023-03-12T05:31:36.982" v="1468" actId="1076"/>
          <ac:picMkLst>
            <pc:docMk/>
            <pc:sldMk cId="2144361031" sldId="487"/>
            <ac:picMk id="1026" creationId="{5B5D4BE4-4938-5746-B4F0-9402081D76B9}"/>
          </ac:picMkLst>
        </pc:picChg>
        <pc:picChg chg="add mod">
          <ac:chgData name="Weifeng Xu" userId="e7aed605-a3dd-4d5a-a692-a87037af107b" providerId="ADAL" clId="{556388DE-667C-4093-BD06-5C24249526D1}" dt="2023-03-12T05:26:53.668" v="1457" actId="732"/>
          <ac:picMkLst>
            <pc:docMk/>
            <pc:sldMk cId="2144361031" sldId="487"/>
            <ac:picMk id="1028" creationId="{3B7C7525-78EF-98E7-F182-F3E54CB08467}"/>
          </ac:picMkLst>
        </pc:picChg>
        <pc:picChg chg="add mod">
          <ac:chgData name="Weifeng Xu" userId="e7aed605-a3dd-4d5a-a692-a87037af107b" providerId="ADAL" clId="{556388DE-667C-4093-BD06-5C24249526D1}" dt="2023-03-12T01:40:08.844" v="392" actId="1076"/>
          <ac:picMkLst>
            <pc:docMk/>
            <pc:sldMk cId="2144361031" sldId="487"/>
            <ac:picMk id="1030" creationId="{BC1B9DF4-044C-CFDD-FEA9-7B1047112FA4}"/>
          </ac:picMkLst>
        </pc:picChg>
        <pc:picChg chg="add mod">
          <ac:chgData name="Weifeng Xu" userId="e7aed605-a3dd-4d5a-a692-a87037af107b" providerId="ADAL" clId="{556388DE-667C-4093-BD06-5C24249526D1}" dt="2023-03-12T01:41:08.426" v="408" actId="1076"/>
          <ac:picMkLst>
            <pc:docMk/>
            <pc:sldMk cId="2144361031" sldId="487"/>
            <ac:picMk id="1032" creationId="{0EFCCA93-CD7B-EF9F-552D-35F29DDA9EDD}"/>
          </ac:picMkLst>
        </pc:picChg>
        <pc:inkChg chg="add mod">
          <ac:chgData name="Weifeng Xu" userId="e7aed605-a3dd-4d5a-a692-a87037af107b" providerId="ADAL" clId="{556388DE-667C-4093-BD06-5C24249526D1}" dt="2023-03-12T01:40:34.318" v="397"/>
          <ac:inkMkLst>
            <pc:docMk/>
            <pc:sldMk cId="2144361031" sldId="487"/>
            <ac:inkMk id="7" creationId="{95F73EFF-999C-53A1-7EA3-75B2BD461A1F}"/>
          </ac:inkMkLst>
        </pc:inkChg>
        <pc:inkChg chg="add mod">
          <ac:chgData name="Weifeng Xu" userId="e7aed605-a3dd-4d5a-a692-a87037af107b" providerId="ADAL" clId="{556388DE-667C-4093-BD06-5C24249526D1}" dt="2023-03-12T01:40:34.318" v="397"/>
          <ac:inkMkLst>
            <pc:docMk/>
            <pc:sldMk cId="2144361031" sldId="487"/>
            <ac:inkMk id="8" creationId="{5C5002DF-D13C-7719-F087-15484B0C3846}"/>
          </ac:inkMkLst>
        </pc:inkChg>
        <pc:inkChg chg="add mod">
          <ac:chgData name="Weifeng Xu" userId="e7aed605-a3dd-4d5a-a692-a87037af107b" providerId="ADAL" clId="{556388DE-667C-4093-BD06-5C24249526D1}" dt="2023-03-12T01:41:42.278" v="413"/>
          <ac:inkMkLst>
            <pc:docMk/>
            <pc:sldMk cId="2144361031" sldId="487"/>
            <ac:inkMk id="11" creationId="{1EDED5C2-EFA7-ACA9-A4B8-35DD15419DF4}"/>
          </ac:inkMkLst>
        </pc:inkChg>
        <pc:inkChg chg="add mod">
          <ac:chgData name="Weifeng Xu" userId="e7aed605-a3dd-4d5a-a692-a87037af107b" providerId="ADAL" clId="{556388DE-667C-4093-BD06-5C24249526D1}" dt="2023-03-12T01:41:42.278" v="413"/>
          <ac:inkMkLst>
            <pc:docMk/>
            <pc:sldMk cId="2144361031" sldId="487"/>
            <ac:inkMk id="12" creationId="{C8C97308-D478-A3B3-31BE-79B44A2328BB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4" creationId="{93B82E08-6DC0-8F28-E4D9-26480DF1C8ED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5" creationId="{B6D6B39E-01BD-6885-6228-01758C78739C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6" creationId="{9D52000C-35E9-C7EB-F176-FED61CD77011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18" creationId="{0C86289F-3A88-40DA-C694-0A56D9ABEA11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19" creationId="{4EE7C435-8E6F-519D-CB85-DB117BB03739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20" creationId="{A1D76102-0EC9-9C1C-43BC-252ECA54A402}"/>
          </ac:inkMkLst>
        </pc:inkChg>
        <pc:inkChg chg="add">
          <ac:chgData name="Weifeng Xu" userId="e7aed605-a3dd-4d5a-a692-a87037af107b" providerId="ADAL" clId="{556388DE-667C-4093-BD06-5C24249526D1}" dt="2023-03-12T01:42:52.136" v="422" actId="9405"/>
          <ac:inkMkLst>
            <pc:docMk/>
            <pc:sldMk cId="2144361031" sldId="487"/>
            <ac:inkMk id="22" creationId="{D04AB7D1-0B06-A699-A79D-130908CE748B}"/>
          </ac:inkMkLst>
        </pc:inkChg>
      </pc:sldChg>
      <pc:sldChg chg="addSp modSp new mod ord">
        <pc:chgData name="Weifeng Xu" userId="e7aed605-a3dd-4d5a-a692-a87037af107b" providerId="ADAL" clId="{556388DE-667C-4093-BD06-5C24249526D1}" dt="2023-03-12T20:09:09.037" v="2520" actId="113"/>
        <pc:sldMkLst>
          <pc:docMk/>
          <pc:sldMk cId="3580096279" sldId="488"/>
        </pc:sldMkLst>
        <pc:spChg chg="add mod">
          <ac:chgData name="Weifeng Xu" userId="e7aed605-a3dd-4d5a-a692-a87037af107b" providerId="ADAL" clId="{556388DE-667C-4093-BD06-5C24249526D1}" dt="2023-03-12T20:08:37.946" v="2492" actId="20577"/>
          <ac:spMkLst>
            <pc:docMk/>
            <pc:sldMk cId="3580096279" sldId="488"/>
            <ac:spMk id="2" creationId="{A7487844-EB60-52B3-6A67-84D2ECEB686B}"/>
          </ac:spMkLst>
        </pc:spChg>
        <pc:spChg chg="add mod">
          <ac:chgData name="Weifeng Xu" userId="e7aed605-a3dd-4d5a-a692-a87037af107b" providerId="ADAL" clId="{556388DE-667C-4093-BD06-5C24249526D1}" dt="2023-03-12T20:09:09.037" v="2520" actId="113"/>
          <ac:spMkLst>
            <pc:docMk/>
            <pc:sldMk cId="3580096279" sldId="488"/>
            <ac:spMk id="4" creationId="{0AEEDEB7-E520-3D47-1BED-2D11C8B7A6C1}"/>
          </ac:spMkLst>
        </pc:spChg>
        <pc:picChg chg="add mod">
          <ac:chgData name="Weifeng Xu" userId="e7aed605-a3dd-4d5a-a692-a87037af107b" providerId="ADAL" clId="{556388DE-667C-4093-BD06-5C24249526D1}" dt="2023-03-12T20:07:59.823" v="2450" actId="1076"/>
          <ac:picMkLst>
            <pc:docMk/>
            <pc:sldMk cId="3580096279" sldId="488"/>
            <ac:picMk id="3" creationId="{7C568BD5-AB1C-9CBC-6A8A-7F9AC3CCD361}"/>
          </ac:picMkLst>
        </pc:picChg>
        <pc:cxnChg chg="add">
          <ac:chgData name="Weifeng Xu" userId="e7aed605-a3dd-4d5a-a692-a87037af107b" providerId="ADAL" clId="{556388DE-667C-4093-BD06-5C24249526D1}" dt="2023-03-12T20:09:00.475" v="2517" actId="11529"/>
          <ac:cxnSpMkLst>
            <pc:docMk/>
            <pc:sldMk cId="3580096279" sldId="488"/>
            <ac:cxnSpMk id="6" creationId="{0147AB37-90A4-7339-C185-10FCE24F4E84}"/>
          </ac:cxnSpMkLst>
        </pc:cxnChg>
      </pc:sldChg>
      <pc:sldChg chg="addSp modSp new mod ord modClrScheme chgLayout">
        <pc:chgData name="Weifeng Xu" userId="e7aed605-a3dd-4d5a-a692-a87037af107b" providerId="ADAL" clId="{556388DE-667C-4093-BD06-5C24249526D1}" dt="2023-03-12T20:38:01.542" v="2946" actId="207"/>
        <pc:sldMkLst>
          <pc:docMk/>
          <pc:sldMk cId="2992421662" sldId="489"/>
        </pc:sldMkLst>
        <pc:spChg chg="add mod">
          <ac:chgData name="Weifeng Xu" userId="e7aed605-a3dd-4d5a-a692-a87037af107b" providerId="ADAL" clId="{556388DE-667C-4093-BD06-5C24249526D1}" dt="2023-03-12T20:38:01.542" v="2946" actId="207"/>
          <ac:spMkLst>
            <pc:docMk/>
            <pc:sldMk cId="2992421662" sldId="489"/>
            <ac:spMk id="2" creationId="{FEEE7484-24E6-5739-8295-E3D654F74849}"/>
          </ac:spMkLst>
        </pc:spChg>
        <pc:spChg chg="add mod ord">
          <ac:chgData name="Weifeng Xu" userId="e7aed605-a3dd-4d5a-a692-a87037af107b" providerId="ADAL" clId="{556388DE-667C-4093-BD06-5C24249526D1}" dt="2023-03-12T20:37:37.093" v="2900" actId="20577"/>
          <ac:spMkLst>
            <pc:docMk/>
            <pc:sldMk cId="2992421662" sldId="489"/>
            <ac:spMk id="4" creationId="{A5E478CB-EC22-DEBD-E9CC-09D7B74914F4}"/>
          </ac:spMkLst>
        </pc:spChg>
        <pc:picChg chg="add mod">
          <ac:chgData name="Weifeng Xu" userId="e7aed605-a3dd-4d5a-a692-a87037af107b" providerId="ADAL" clId="{556388DE-667C-4093-BD06-5C24249526D1}" dt="2023-03-12T20:37:41.013" v="2901" actId="1076"/>
          <ac:picMkLst>
            <pc:docMk/>
            <pc:sldMk cId="2992421662" sldId="489"/>
            <ac:picMk id="3" creationId="{C970882F-7AE1-3555-F37F-0C99167709B0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0:13:59.050" v="2560" actId="21"/>
        <pc:sldMkLst>
          <pc:docMk/>
          <pc:sldMk cId="2168629663" sldId="490"/>
        </pc:sldMkLst>
        <pc:spChg chg="add del mod">
          <ac:chgData name="Weifeng Xu" userId="e7aed605-a3dd-4d5a-a692-a87037af107b" providerId="ADAL" clId="{556388DE-667C-4093-BD06-5C24249526D1}" dt="2023-03-12T20:13:59.050" v="2560" actId="21"/>
          <ac:spMkLst>
            <pc:docMk/>
            <pc:sldMk cId="2168629663" sldId="490"/>
            <ac:spMk id="3" creationId="{86FECFA4-87CE-6D38-2F93-A1744A5183F1}"/>
          </ac:spMkLst>
        </pc:spChg>
        <pc:spChg chg="add del mod">
          <ac:chgData name="Weifeng Xu" userId="e7aed605-a3dd-4d5a-a692-a87037af107b" providerId="ADAL" clId="{556388DE-667C-4093-BD06-5C24249526D1}" dt="2023-03-12T03:24:17.062" v="668" actId="478"/>
          <ac:spMkLst>
            <pc:docMk/>
            <pc:sldMk cId="2168629663" sldId="490"/>
            <ac:spMk id="4" creationId="{611B3A70-F779-9BDE-5D0A-9D847729A263}"/>
          </ac:spMkLst>
        </pc:spChg>
        <pc:picChg chg="add del">
          <ac:chgData name="Weifeng Xu" userId="e7aed605-a3dd-4d5a-a692-a87037af107b" providerId="ADAL" clId="{556388DE-667C-4093-BD06-5C24249526D1}" dt="2023-03-12T03:24:22.887" v="669" actId="478"/>
          <ac:picMkLst>
            <pc:docMk/>
            <pc:sldMk cId="2168629663" sldId="490"/>
            <ac:picMk id="3" creationId="{132D2035-DA38-2B15-E9B2-F59FDF8E00B5}"/>
          </ac:picMkLst>
        </pc:picChg>
        <pc:picChg chg="add">
          <ac:chgData name="Weifeng Xu" userId="e7aed605-a3dd-4d5a-a692-a87037af107b" providerId="ADAL" clId="{556388DE-667C-4093-BD06-5C24249526D1}" dt="2023-03-12T03:25:58.776" v="670" actId="22"/>
          <ac:picMkLst>
            <pc:docMk/>
            <pc:sldMk cId="2168629663" sldId="490"/>
            <ac:picMk id="6" creationId="{886BB31D-DF7B-7176-F4CA-CCA71222B390}"/>
          </ac:picMkLst>
        </pc:picChg>
        <pc:picChg chg="add del mod">
          <ac:chgData name="Weifeng Xu" userId="e7aed605-a3dd-4d5a-a692-a87037af107b" providerId="ADAL" clId="{556388DE-667C-4093-BD06-5C24249526D1}" dt="2023-03-12T20:13:59.050" v="2560" actId="21"/>
          <ac:picMkLst>
            <pc:docMk/>
            <pc:sldMk cId="2168629663" sldId="490"/>
            <ac:picMk id="1026" creationId="{48ED0D23-BA22-5B35-9652-252FBA64242A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3:02:38.336" v="4097" actId="6549"/>
        <pc:sldMkLst>
          <pc:docMk/>
          <pc:sldMk cId="1857092450" sldId="491"/>
        </pc:sldMkLst>
        <pc:spChg chg="add mod">
          <ac:chgData name="Weifeng Xu" userId="e7aed605-a3dd-4d5a-a692-a87037af107b" providerId="ADAL" clId="{556388DE-667C-4093-BD06-5C24249526D1}" dt="2023-03-12T23:02:38.336" v="4097" actId="6549"/>
          <ac:spMkLst>
            <pc:docMk/>
            <pc:sldMk cId="1857092450" sldId="491"/>
            <ac:spMk id="2" creationId="{1E9371C3-9735-806D-14BE-06737D37ED1C}"/>
          </ac:spMkLst>
        </pc:spChg>
        <pc:spChg chg="add mod">
          <ac:chgData name="Weifeng Xu" userId="e7aed605-a3dd-4d5a-a692-a87037af107b" providerId="ADAL" clId="{556388DE-667C-4093-BD06-5C24249526D1}" dt="2023-03-12T20:16:01.903" v="2589" actId="20577"/>
          <ac:spMkLst>
            <pc:docMk/>
            <pc:sldMk cId="1857092450" sldId="491"/>
            <ac:spMk id="6" creationId="{E978B2AD-1C3B-8611-9114-BE583DE9D677}"/>
          </ac:spMkLst>
        </pc:spChg>
        <pc:spChg chg="add mod">
          <ac:chgData name="Weifeng Xu" userId="e7aed605-a3dd-4d5a-a692-a87037af107b" providerId="ADAL" clId="{556388DE-667C-4093-BD06-5C24249526D1}" dt="2023-03-12T20:16:25.005" v="2596" actId="1076"/>
          <ac:spMkLst>
            <pc:docMk/>
            <pc:sldMk cId="1857092450" sldId="491"/>
            <ac:spMk id="7" creationId="{6E4F2DB5-8783-D131-6F22-6650E8CC9B97}"/>
          </ac:spMkLst>
        </pc:spChg>
        <pc:grpChg chg="mod">
          <ac:chgData name="Weifeng Xu" userId="e7aed605-a3dd-4d5a-a692-a87037af107b" providerId="ADAL" clId="{556388DE-667C-4093-BD06-5C24249526D1}" dt="2023-03-12T20:24:02.551" v="2603"/>
          <ac:grpSpMkLst>
            <pc:docMk/>
            <pc:sldMk cId="1857092450" sldId="491"/>
            <ac:grpSpMk id="11" creationId="{17048F99-CCBF-7081-3040-EE8478647D52}"/>
          </ac:grpSpMkLst>
        </pc:grpChg>
        <pc:picChg chg="add mod">
          <ac:chgData name="Weifeng Xu" userId="e7aed605-a3dd-4d5a-a692-a87037af107b" providerId="ADAL" clId="{556388DE-667C-4093-BD06-5C24249526D1}" dt="2023-03-12T20:14:04.507" v="2561"/>
          <ac:picMkLst>
            <pc:docMk/>
            <pc:sldMk cId="1857092450" sldId="491"/>
            <ac:picMk id="3" creationId="{005865C8-A970-8EF1-59AB-F8B778098642}"/>
          </ac:picMkLst>
        </pc:picChg>
        <pc:picChg chg="add del">
          <ac:chgData name="Weifeng Xu" userId="e7aed605-a3dd-4d5a-a692-a87037af107b" providerId="ADAL" clId="{556388DE-667C-4093-BD06-5C24249526D1}" dt="2023-03-12T03:35:02.716" v="673" actId="478"/>
          <ac:picMkLst>
            <pc:docMk/>
            <pc:sldMk cId="1857092450" sldId="491"/>
            <ac:picMk id="3" creationId="{3B00C29A-0A26-2F9E-928D-3FC4974D0191}"/>
          </ac:picMkLst>
        </pc:picChg>
        <pc:picChg chg="add">
          <ac:chgData name="Weifeng Xu" userId="e7aed605-a3dd-4d5a-a692-a87037af107b" providerId="ADAL" clId="{556388DE-667C-4093-BD06-5C24249526D1}" dt="2023-03-12T03:37:37.789" v="674" actId="22"/>
          <ac:picMkLst>
            <pc:docMk/>
            <pc:sldMk cId="1857092450" sldId="491"/>
            <ac:picMk id="5" creationId="{DC9341E0-72A5-9EE3-661A-80FA4F8364F4}"/>
          </ac:picMkLst>
        </pc:pic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8" creationId="{0C9E1DBC-B5B1-35D3-09AD-E2AA39AA174F}"/>
          </ac:inkMkLst>
        </pc:ink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9" creationId="{1D6E587D-FCB7-06E3-DF83-DBC0E21F4AEE}"/>
          </ac:inkMkLst>
        </pc:ink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10" creationId="{73854D4A-CFAE-99D8-5105-D8AA819FEFC5}"/>
          </ac:inkMkLst>
        </pc:inkChg>
      </pc:sldChg>
      <pc:sldChg chg="addSp delSp modSp new mod ord modClrScheme chgLayout modNotesTx">
        <pc:chgData name="Weifeng Xu" userId="e7aed605-a3dd-4d5a-a692-a87037af107b" providerId="ADAL" clId="{556388DE-667C-4093-BD06-5C24249526D1}" dt="2023-03-13T02:18:49.077" v="4107" actId="1076"/>
        <pc:sldMkLst>
          <pc:docMk/>
          <pc:sldMk cId="3209580597" sldId="492"/>
        </pc:sldMkLst>
        <pc:spChg chg="add mod ord">
          <ac:chgData name="Weifeng Xu" userId="e7aed605-a3dd-4d5a-a692-a87037af107b" providerId="ADAL" clId="{556388DE-667C-4093-BD06-5C24249526D1}" dt="2023-03-12T20:41:53.932" v="2991" actId="20577"/>
          <ac:spMkLst>
            <pc:docMk/>
            <pc:sldMk cId="3209580597" sldId="492"/>
            <ac:spMk id="2" creationId="{A9FCA1D6-0E43-8A1B-4062-0E94CFD1A884}"/>
          </ac:spMkLst>
        </pc:spChg>
        <pc:spChg chg="add mod">
          <ac:chgData name="Weifeng Xu" userId="e7aed605-a3dd-4d5a-a692-a87037af107b" providerId="ADAL" clId="{556388DE-667C-4093-BD06-5C24249526D1}" dt="2023-03-12T20:47:53.050" v="3057" actId="20577"/>
          <ac:spMkLst>
            <pc:docMk/>
            <pc:sldMk cId="3209580597" sldId="492"/>
            <ac:spMk id="6" creationId="{B3B6ABB1-352C-B717-7160-DD2C36BB5391}"/>
          </ac:spMkLst>
        </pc:spChg>
        <pc:spChg chg="add mod">
          <ac:chgData name="Weifeng Xu" userId="e7aed605-a3dd-4d5a-a692-a87037af107b" providerId="ADAL" clId="{556388DE-667C-4093-BD06-5C24249526D1}" dt="2023-03-12T23:04:35.916" v="4102" actId="1076"/>
          <ac:spMkLst>
            <pc:docMk/>
            <pc:sldMk cId="3209580597" sldId="492"/>
            <ac:spMk id="7" creationId="{99FF66DE-D18B-BC8E-B1B8-C77F8F3FA7D6}"/>
          </ac:spMkLst>
        </pc:spChg>
        <pc:picChg chg="add mod">
          <ac:chgData name="Weifeng Xu" userId="e7aed605-a3dd-4d5a-a692-a87037af107b" providerId="ADAL" clId="{556388DE-667C-4093-BD06-5C24249526D1}" dt="2023-03-12T23:04:35.916" v="4102" actId="1076"/>
          <ac:picMkLst>
            <pc:docMk/>
            <pc:sldMk cId="3209580597" sldId="492"/>
            <ac:picMk id="3" creationId="{6D9339FF-AC3B-19A0-84B4-229A795A784B}"/>
          </ac:picMkLst>
        </pc:picChg>
        <pc:picChg chg="add del mod">
          <ac:chgData name="Weifeng Xu" userId="e7aed605-a3dd-4d5a-a692-a87037af107b" providerId="ADAL" clId="{556388DE-667C-4093-BD06-5C24249526D1}" dt="2023-03-12T23:04:28.902" v="4099" actId="478"/>
          <ac:picMkLst>
            <pc:docMk/>
            <pc:sldMk cId="3209580597" sldId="492"/>
            <ac:picMk id="5" creationId="{7A2C37C6-532A-3577-B96C-B15DB197F84D}"/>
          </ac:picMkLst>
        </pc:picChg>
        <pc:picChg chg="add mod">
          <ac:chgData name="Weifeng Xu" userId="e7aed605-a3dd-4d5a-a692-a87037af107b" providerId="ADAL" clId="{556388DE-667C-4093-BD06-5C24249526D1}" dt="2023-03-13T02:18:49.077" v="4107" actId="1076"/>
          <ac:picMkLst>
            <pc:docMk/>
            <pc:sldMk cId="3209580597" sldId="492"/>
            <ac:picMk id="5" creationId="{BE7FA802-911F-76F4-0FD4-2E841A6AEDAB}"/>
          </ac:picMkLst>
        </pc:picChg>
        <pc:picChg chg="add del mod">
          <ac:chgData name="Weifeng Xu" userId="e7aed605-a3dd-4d5a-a692-a87037af107b" providerId="ADAL" clId="{556388DE-667C-4093-BD06-5C24249526D1}" dt="2023-03-13T02:18:23.229" v="4105" actId="478"/>
          <ac:picMkLst>
            <pc:docMk/>
            <pc:sldMk cId="3209580597" sldId="492"/>
            <ac:picMk id="8" creationId="{07907980-CA14-5B2B-55AB-05D03ADC2176}"/>
          </ac:picMkLst>
        </pc:picChg>
      </pc:sldChg>
      <pc:sldChg chg="addSp modSp new mod">
        <pc:chgData name="Weifeng Xu" userId="e7aed605-a3dd-4d5a-a692-a87037af107b" providerId="ADAL" clId="{556388DE-667C-4093-BD06-5C24249526D1}" dt="2023-03-12T20:23:46.439" v="2599"/>
        <pc:sldMkLst>
          <pc:docMk/>
          <pc:sldMk cId="3896540662" sldId="493"/>
        </pc:sldMkLst>
        <pc:spChg chg="add mod">
          <ac:chgData name="Weifeng Xu" userId="e7aed605-a3dd-4d5a-a692-a87037af107b" providerId="ADAL" clId="{556388DE-667C-4093-BD06-5C24249526D1}" dt="2023-03-12T03:43:19.594" v="778" actId="20577"/>
          <ac:spMkLst>
            <pc:docMk/>
            <pc:sldMk cId="3896540662" sldId="493"/>
            <ac:spMk id="4" creationId="{77667F20-FC34-5210-42F7-EF10878ACF7A}"/>
          </ac:spMkLst>
        </pc:spChg>
        <pc:grpChg chg="mod">
          <ac:chgData name="Weifeng Xu" userId="e7aed605-a3dd-4d5a-a692-a87037af107b" providerId="ADAL" clId="{556388DE-667C-4093-BD06-5C24249526D1}" dt="2023-03-12T20:23:46.439" v="2599"/>
          <ac:grpSpMkLst>
            <pc:docMk/>
            <pc:sldMk cId="3896540662" sldId="493"/>
            <ac:grpSpMk id="6" creationId="{6B19B4D0-7858-5B8C-087B-6ADF4BAB4D6D}"/>
          </ac:grpSpMkLst>
        </pc:grpChg>
        <pc:picChg chg="add">
          <ac:chgData name="Weifeng Xu" userId="e7aed605-a3dd-4d5a-a692-a87037af107b" providerId="ADAL" clId="{556388DE-667C-4093-BD06-5C24249526D1}" dt="2023-03-12T03:42:45.433" v="745" actId="22"/>
          <ac:picMkLst>
            <pc:docMk/>
            <pc:sldMk cId="3896540662" sldId="493"/>
            <ac:picMk id="3" creationId="{A6C66045-C9F3-84FD-1770-0893D989D703}"/>
          </ac:picMkLst>
        </pc:picChg>
        <pc:inkChg chg="add mod">
          <ac:chgData name="Weifeng Xu" userId="e7aed605-a3dd-4d5a-a692-a87037af107b" providerId="ADAL" clId="{556388DE-667C-4093-BD06-5C24249526D1}" dt="2023-03-12T20:23:46.439" v="2599"/>
          <ac:inkMkLst>
            <pc:docMk/>
            <pc:sldMk cId="3896540662" sldId="493"/>
            <ac:inkMk id="2" creationId="{671BC488-EF6C-B8CA-96A2-7F29972AAF99}"/>
          </ac:inkMkLst>
        </pc:inkChg>
        <pc:inkChg chg="add mod">
          <ac:chgData name="Weifeng Xu" userId="e7aed605-a3dd-4d5a-a692-a87037af107b" providerId="ADAL" clId="{556388DE-667C-4093-BD06-5C24249526D1}" dt="2023-03-12T20:23:46.439" v="2599"/>
          <ac:inkMkLst>
            <pc:docMk/>
            <pc:sldMk cId="3896540662" sldId="493"/>
            <ac:inkMk id="5" creationId="{C9B4C0F9-E0EB-5CCD-C370-E24C489382D1}"/>
          </ac:inkMkLst>
        </pc:inkChg>
      </pc:sldChg>
      <pc:sldChg chg="addSp delSp modSp new mod modNotesTx">
        <pc:chgData name="Weifeng Xu" userId="e7aed605-a3dd-4d5a-a692-a87037af107b" providerId="ADAL" clId="{556388DE-667C-4093-BD06-5C24249526D1}" dt="2023-03-12T13:51:50.267" v="1801" actId="20577"/>
        <pc:sldMkLst>
          <pc:docMk/>
          <pc:sldMk cId="294349878" sldId="494"/>
        </pc:sldMkLst>
        <pc:spChg chg="add mod">
          <ac:chgData name="Weifeng Xu" userId="e7aed605-a3dd-4d5a-a692-a87037af107b" providerId="ADAL" clId="{556388DE-667C-4093-BD06-5C24249526D1}" dt="2023-03-12T13:51:50.267" v="1801" actId="20577"/>
          <ac:spMkLst>
            <pc:docMk/>
            <pc:sldMk cId="294349878" sldId="494"/>
            <ac:spMk id="5" creationId="{5E3F776E-D575-1B20-0B37-76CBC622F475}"/>
          </ac:spMkLst>
        </pc:spChg>
        <pc:grpChg chg="del mod">
          <ac:chgData name="Weifeng Xu" userId="e7aed605-a3dd-4d5a-a692-a87037af107b" providerId="ADAL" clId="{556388DE-667C-4093-BD06-5C24249526D1}" dt="2023-03-12T13:40:47.401" v="1759" actId="478"/>
          <ac:grpSpMkLst>
            <pc:docMk/>
            <pc:sldMk cId="294349878" sldId="494"/>
            <ac:grpSpMk id="9" creationId="{BC630B8A-D5D5-06E4-290A-1280A22219C1}"/>
          </ac:grpSpMkLst>
        </pc:grpChg>
        <pc:grpChg chg="del mod">
          <ac:chgData name="Weifeng Xu" userId="e7aed605-a3dd-4d5a-a692-a87037af107b" providerId="ADAL" clId="{556388DE-667C-4093-BD06-5C24249526D1}" dt="2023-03-12T13:40:51.167" v="1760" actId="478"/>
          <ac:grpSpMkLst>
            <pc:docMk/>
            <pc:sldMk cId="294349878" sldId="494"/>
            <ac:grpSpMk id="15" creationId="{A9CFEDF5-B338-D4A5-75D1-F919F1BD770E}"/>
          </ac:grpSpMkLst>
        </pc:grpChg>
        <pc:grpChg chg="mod">
          <ac:chgData name="Weifeng Xu" userId="e7aed605-a3dd-4d5a-a692-a87037af107b" providerId="ADAL" clId="{556388DE-667C-4093-BD06-5C24249526D1}" dt="2023-03-12T13:43:13.864" v="1765"/>
          <ac:grpSpMkLst>
            <pc:docMk/>
            <pc:sldMk cId="294349878" sldId="494"/>
            <ac:grpSpMk id="18" creationId="{67B6098B-4AD8-8471-EE82-6CF4E7CBB995}"/>
          </ac:grpSpMkLst>
        </pc:grpChg>
        <pc:grpChg chg="mod">
          <ac:chgData name="Weifeng Xu" userId="e7aed605-a3dd-4d5a-a692-a87037af107b" providerId="ADAL" clId="{556388DE-667C-4093-BD06-5C24249526D1}" dt="2023-03-12T13:44:01.490" v="1769"/>
          <ac:grpSpMkLst>
            <pc:docMk/>
            <pc:sldMk cId="294349878" sldId="494"/>
            <ac:grpSpMk id="22" creationId="{CFCAD5A5-A4E7-CD9A-20D1-3BD3F2A8F410}"/>
          </ac:grpSpMkLst>
        </pc:grpChg>
        <pc:grpChg chg="del mod">
          <ac:chgData name="Weifeng Xu" userId="e7aed605-a3dd-4d5a-a692-a87037af107b" providerId="ADAL" clId="{556388DE-667C-4093-BD06-5C24249526D1}" dt="2023-03-12T13:44:54.079" v="1774"/>
          <ac:grpSpMkLst>
            <pc:docMk/>
            <pc:sldMk cId="294349878" sldId="494"/>
            <ac:grpSpMk id="25" creationId="{5D1CD7D8-D324-A71F-B07F-9284B07D29F5}"/>
          </ac:grpSpMkLst>
        </pc:grpChg>
        <pc:grpChg chg="del mod">
          <ac:chgData name="Weifeng Xu" userId="e7aed605-a3dd-4d5a-a692-a87037af107b" providerId="ADAL" clId="{556388DE-667C-4093-BD06-5C24249526D1}" dt="2023-03-12T13:44:57.110" v="1776"/>
          <ac:grpSpMkLst>
            <pc:docMk/>
            <pc:sldMk cId="294349878" sldId="494"/>
            <ac:grpSpMk id="27" creationId="{166FA680-3A42-8E17-585F-4B081B9AC65C}"/>
          </ac:grpSpMkLst>
        </pc:grpChg>
        <pc:grpChg chg="mod">
          <ac:chgData name="Weifeng Xu" userId="e7aed605-a3dd-4d5a-a692-a87037af107b" providerId="ADAL" clId="{556388DE-667C-4093-BD06-5C24249526D1}" dt="2023-03-12T13:44:57.110" v="1776"/>
          <ac:grpSpMkLst>
            <pc:docMk/>
            <pc:sldMk cId="294349878" sldId="494"/>
            <ac:grpSpMk id="29" creationId="{4D0B5037-64EF-1B7E-2C5B-C27275249B9D}"/>
          </ac:grpSpMkLst>
        </pc:grpChg>
        <pc:picChg chg="add mod modCrop">
          <ac:chgData name="Weifeng Xu" userId="e7aed605-a3dd-4d5a-a692-a87037af107b" providerId="ADAL" clId="{556388DE-667C-4093-BD06-5C24249526D1}" dt="2023-03-12T13:38:31.449" v="1684" actId="1076"/>
          <ac:picMkLst>
            <pc:docMk/>
            <pc:sldMk cId="294349878" sldId="494"/>
            <ac:picMk id="2" creationId="{5BD37FCD-D892-0578-BE6D-8C85250A363C}"/>
          </ac:picMkLst>
        </pc:picChg>
        <pc:picChg chg="add mod">
          <ac:chgData name="Weifeng Xu" userId="e7aed605-a3dd-4d5a-a692-a87037af107b" providerId="ADAL" clId="{556388DE-667C-4093-BD06-5C24249526D1}" dt="2023-03-12T13:38:32.150" v="1685" actId="1076"/>
          <ac:picMkLst>
            <pc:docMk/>
            <pc:sldMk cId="294349878" sldId="494"/>
            <ac:picMk id="4" creationId="{3B03D0AF-EA8E-7E31-4C35-704D45DF700C}"/>
          </ac:picMkLst>
        </pc:picChg>
        <pc:inkChg chg="add del">
          <ac:chgData name="Weifeng Xu" userId="e7aed605-a3dd-4d5a-a692-a87037af107b" providerId="ADAL" clId="{556388DE-667C-4093-BD06-5C24249526D1}" dt="2023-03-12T13:40:07.672" v="1747" actId="9405"/>
          <ac:inkMkLst>
            <pc:docMk/>
            <pc:sldMk cId="294349878" sldId="494"/>
            <ac:inkMk id="6" creationId="{A4A7117F-AB20-3109-7DC4-977230DB04C7}"/>
          </ac:inkMkLst>
        </pc:inkChg>
        <pc:inkChg chg="add mod">
          <ac:chgData name="Weifeng Xu" userId="e7aed605-a3dd-4d5a-a692-a87037af107b" providerId="ADAL" clId="{556388DE-667C-4093-BD06-5C24249526D1}" dt="2023-03-12T13:40:22.008" v="1750"/>
          <ac:inkMkLst>
            <pc:docMk/>
            <pc:sldMk cId="294349878" sldId="494"/>
            <ac:inkMk id="7" creationId="{E06FC234-692A-2D0F-DB42-2CB53E6081FC}"/>
          </ac:inkMkLst>
        </pc:inkChg>
        <pc:inkChg chg="add mod">
          <ac:chgData name="Weifeng Xu" userId="e7aed605-a3dd-4d5a-a692-a87037af107b" providerId="ADAL" clId="{556388DE-667C-4093-BD06-5C24249526D1}" dt="2023-03-12T13:40:22.008" v="1750"/>
          <ac:inkMkLst>
            <pc:docMk/>
            <pc:sldMk cId="294349878" sldId="494"/>
            <ac:inkMk id="8" creationId="{C03AF9FF-DA75-3931-E0EF-378525C92A04}"/>
          </ac:inkMkLst>
        </pc:inkChg>
        <pc:inkChg chg="add del">
          <ac:chgData name="Weifeng Xu" userId="e7aed605-a3dd-4d5a-a692-a87037af107b" providerId="ADAL" clId="{556388DE-667C-4093-BD06-5C24249526D1}" dt="2023-03-12T13:40:51.167" v="1760" actId="478"/>
          <ac:inkMkLst>
            <pc:docMk/>
            <pc:sldMk cId="294349878" sldId="494"/>
            <ac:inkMk id="10" creationId="{65F8B4D7-6DF0-279C-B1D2-EEDAEE8C3ADC}"/>
          </ac:inkMkLst>
        </pc:inkChg>
        <pc:inkChg chg="add del">
          <ac:chgData name="Weifeng Xu" userId="e7aed605-a3dd-4d5a-a692-a87037af107b" providerId="ADAL" clId="{556388DE-667C-4093-BD06-5C24249526D1}" dt="2023-03-12T13:40:41.671" v="1753" actId="9405"/>
          <ac:inkMkLst>
            <pc:docMk/>
            <pc:sldMk cId="294349878" sldId="494"/>
            <ac:inkMk id="11" creationId="{7EEA2EA6-61B1-D9CB-866B-7936D0A5BAEE}"/>
          </ac:inkMkLst>
        </pc:inkChg>
        <pc:inkChg chg="add del">
          <ac:chgData name="Weifeng Xu" userId="e7aed605-a3dd-4d5a-a692-a87037af107b" providerId="ADAL" clId="{556388DE-667C-4093-BD06-5C24249526D1}" dt="2023-03-12T13:40:42.815" v="1755" actId="9405"/>
          <ac:inkMkLst>
            <pc:docMk/>
            <pc:sldMk cId="294349878" sldId="494"/>
            <ac:inkMk id="12" creationId="{D92293AB-24F7-D79B-C7B0-117751EA632B}"/>
          </ac:inkMkLst>
        </pc:inkChg>
        <pc:inkChg chg="add mod">
          <ac:chgData name="Weifeng Xu" userId="e7aed605-a3dd-4d5a-a692-a87037af107b" providerId="ADAL" clId="{556388DE-667C-4093-BD06-5C24249526D1}" dt="2023-03-12T13:40:45.394" v="1758"/>
          <ac:inkMkLst>
            <pc:docMk/>
            <pc:sldMk cId="294349878" sldId="494"/>
            <ac:inkMk id="13" creationId="{642806CF-0922-AF9B-22C5-827E1062DAD7}"/>
          </ac:inkMkLst>
        </pc:inkChg>
        <pc:inkChg chg="add mod">
          <ac:chgData name="Weifeng Xu" userId="e7aed605-a3dd-4d5a-a692-a87037af107b" providerId="ADAL" clId="{556388DE-667C-4093-BD06-5C24249526D1}" dt="2023-03-12T13:40:45.394" v="1758"/>
          <ac:inkMkLst>
            <pc:docMk/>
            <pc:sldMk cId="294349878" sldId="494"/>
            <ac:inkMk id="14" creationId="{1BE248DC-5F72-0669-3A14-25E415CD7D83}"/>
          </ac:inkMkLst>
        </pc:inkChg>
        <pc:inkChg chg="add mod">
          <ac:chgData name="Weifeng Xu" userId="e7aed605-a3dd-4d5a-a692-a87037af107b" providerId="ADAL" clId="{556388DE-667C-4093-BD06-5C24249526D1}" dt="2023-03-12T13:43:13.864" v="1765"/>
          <ac:inkMkLst>
            <pc:docMk/>
            <pc:sldMk cId="294349878" sldId="494"/>
            <ac:inkMk id="16" creationId="{FEB20DBF-8B94-BF69-8BD3-4A2E46A80C46}"/>
          </ac:inkMkLst>
        </pc:inkChg>
        <pc:inkChg chg="add del mod">
          <ac:chgData name="Weifeng Xu" userId="e7aed605-a3dd-4d5a-a692-a87037af107b" providerId="ADAL" clId="{556388DE-667C-4093-BD06-5C24249526D1}" dt="2023-03-12T13:43:13.864" v="1765"/>
          <ac:inkMkLst>
            <pc:docMk/>
            <pc:sldMk cId="294349878" sldId="494"/>
            <ac:inkMk id="17" creationId="{9F328A72-6795-A8EA-9C46-F1EB3FE6BCFD}"/>
          </ac:inkMkLst>
        </pc:inkChg>
        <pc:inkChg chg="add">
          <ac:chgData name="Weifeng Xu" userId="e7aed605-a3dd-4d5a-a692-a87037af107b" providerId="ADAL" clId="{556388DE-667C-4093-BD06-5C24249526D1}" dt="2023-03-12T13:43:17.221" v="1766" actId="9405"/>
          <ac:inkMkLst>
            <pc:docMk/>
            <pc:sldMk cId="294349878" sldId="494"/>
            <ac:inkMk id="19" creationId="{FD53668F-8E18-CA10-54A1-9EA76F91E9E9}"/>
          </ac:inkMkLst>
        </pc:inkChg>
        <pc:inkChg chg="add mod">
          <ac:chgData name="Weifeng Xu" userId="e7aed605-a3dd-4d5a-a692-a87037af107b" providerId="ADAL" clId="{556388DE-667C-4093-BD06-5C24249526D1}" dt="2023-03-12T13:44:01.490" v="1769"/>
          <ac:inkMkLst>
            <pc:docMk/>
            <pc:sldMk cId="294349878" sldId="494"/>
            <ac:inkMk id="20" creationId="{20088718-EBA4-88E7-B691-04274D0B025E}"/>
          </ac:inkMkLst>
        </pc:inkChg>
        <pc:inkChg chg="add mod">
          <ac:chgData name="Weifeng Xu" userId="e7aed605-a3dd-4d5a-a692-a87037af107b" providerId="ADAL" clId="{556388DE-667C-4093-BD06-5C24249526D1}" dt="2023-03-12T13:44:01.490" v="1769"/>
          <ac:inkMkLst>
            <pc:docMk/>
            <pc:sldMk cId="294349878" sldId="494"/>
            <ac:inkMk id="21" creationId="{43C0CAF7-870E-F9C6-2DDD-4372EB0FD8DB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3" creationId="{911306CE-9C51-2870-5C31-8028D9D15F2F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4" creationId="{2B98C5BA-66C4-FD6B-D309-8A3CCB1B53FF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6" creationId="{C36903B2-BA56-F6E9-E3FC-5EE81C1C9235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8" creationId="{25DA96C3-556F-0AE6-3C55-1D1E08FCA57A}"/>
          </ac:inkMkLst>
        </pc:inkChg>
        <pc:inkChg chg="add">
          <ac:chgData name="Weifeng Xu" userId="e7aed605-a3dd-4d5a-a692-a87037af107b" providerId="ADAL" clId="{556388DE-667C-4093-BD06-5C24249526D1}" dt="2023-03-12T13:45:14.759" v="1777" actId="9405"/>
          <ac:inkMkLst>
            <pc:docMk/>
            <pc:sldMk cId="294349878" sldId="494"/>
            <ac:inkMk id="30" creationId="{83388111-7979-0E68-53A6-E0950BD4A153}"/>
          </ac:inkMkLst>
        </pc:inkChg>
        <pc:inkChg chg="add">
          <ac:chgData name="Weifeng Xu" userId="e7aed605-a3dd-4d5a-a692-a87037af107b" providerId="ADAL" clId="{556388DE-667C-4093-BD06-5C24249526D1}" dt="2023-03-12T13:46:00.383" v="1778" actId="9405"/>
          <ac:inkMkLst>
            <pc:docMk/>
            <pc:sldMk cId="294349878" sldId="494"/>
            <ac:inkMk id="31" creationId="{689ED371-9F12-CE24-EF27-06F1C522431E}"/>
          </ac:inkMkLst>
        </pc:inkChg>
        <pc:inkChg chg="add">
          <ac:chgData name="Weifeng Xu" userId="e7aed605-a3dd-4d5a-a692-a87037af107b" providerId="ADAL" clId="{556388DE-667C-4093-BD06-5C24249526D1}" dt="2023-03-12T13:46:07.791" v="1779" actId="9405"/>
          <ac:inkMkLst>
            <pc:docMk/>
            <pc:sldMk cId="294349878" sldId="494"/>
            <ac:inkMk id="32" creationId="{611E782E-46EE-4BE5-82B8-E0F51EE6D452}"/>
          </ac:inkMkLst>
        </pc:inkChg>
        <pc:inkChg chg="add del">
          <ac:chgData name="Weifeng Xu" userId="e7aed605-a3dd-4d5a-a692-a87037af107b" providerId="ADAL" clId="{556388DE-667C-4093-BD06-5C24249526D1}" dt="2023-03-12T13:46:13.561" v="1781" actId="9405"/>
          <ac:inkMkLst>
            <pc:docMk/>
            <pc:sldMk cId="294349878" sldId="494"/>
            <ac:inkMk id="33" creationId="{C1123E47-6634-8348-FE17-A5B5E0B70A0C}"/>
          </ac:inkMkLst>
        </pc:inkChg>
        <pc:inkChg chg="add del">
          <ac:chgData name="Weifeng Xu" userId="e7aed605-a3dd-4d5a-a692-a87037af107b" providerId="ADAL" clId="{556388DE-667C-4093-BD06-5C24249526D1}" dt="2023-03-12T13:46:16.437" v="1783" actId="9405"/>
          <ac:inkMkLst>
            <pc:docMk/>
            <pc:sldMk cId="294349878" sldId="494"/>
            <ac:inkMk id="34" creationId="{DAA4087C-9C9B-8771-2C83-86C58DCF4B9B}"/>
          </ac:inkMkLst>
        </pc:inkChg>
        <pc:inkChg chg="add">
          <ac:chgData name="Weifeng Xu" userId="e7aed605-a3dd-4d5a-a692-a87037af107b" providerId="ADAL" clId="{556388DE-667C-4093-BD06-5C24249526D1}" dt="2023-03-12T13:46:19.595" v="1784" actId="9405"/>
          <ac:inkMkLst>
            <pc:docMk/>
            <pc:sldMk cId="294349878" sldId="494"/>
            <ac:inkMk id="35" creationId="{0EB12BB1-9A73-F0B0-186A-FE5B52B0014B}"/>
          </ac:inkMkLst>
        </pc:inkChg>
      </pc:sldChg>
      <pc:sldChg chg="addSp modSp new mod">
        <pc:chgData name="Weifeng Xu" userId="e7aed605-a3dd-4d5a-a692-a87037af107b" providerId="ADAL" clId="{556388DE-667C-4093-BD06-5C24249526D1}" dt="2023-03-12T21:13:07.667" v="3199" actId="5793"/>
        <pc:sldMkLst>
          <pc:docMk/>
          <pc:sldMk cId="3938516162" sldId="495"/>
        </pc:sldMkLst>
        <pc:spChg chg="add mod">
          <ac:chgData name="Weifeng Xu" userId="e7aed605-a3dd-4d5a-a692-a87037af107b" providerId="ADAL" clId="{556388DE-667C-4093-BD06-5C24249526D1}" dt="2023-03-12T21:13:07.667" v="3199" actId="5793"/>
          <ac:spMkLst>
            <pc:docMk/>
            <pc:sldMk cId="3938516162" sldId="495"/>
            <ac:spMk id="2" creationId="{88CF963B-FA40-4D36-A98D-131980D56C6F}"/>
          </ac:spMkLst>
        </pc:spChg>
        <pc:picChg chg="add">
          <ac:chgData name="Weifeng Xu" userId="e7aed605-a3dd-4d5a-a692-a87037af107b" providerId="ADAL" clId="{556388DE-667C-4093-BD06-5C24249526D1}" dt="2023-03-12T14:28:55.849" v="1814" actId="22"/>
          <ac:picMkLst>
            <pc:docMk/>
            <pc:sldMk cId="3938516162" sldId="495"/>
            <ac:picMk id="3" creationId="{65A66A99-3B18-CA52-FD71-B2A4A278CC37}"/>
          </ac:picMkLst>
        </pc:picChg>
      </pc:sldChg>
      <pc:sldChg chg="addSp delSp modSp new mod modClrScheme chgLayout">
        <pc:chgData name="Weifeng Xu" userId="e7aed605-a3dd-4d5a-a692-a87037af107b" providerId="ADAL" clId="{556388DE-667C-4093-BD06-5C24249526D1}" dt="2023-03-12T21:15:53.082" v="3284" actId="1076"/>
        <pc:sldMkLst>
          <pc:docMk/>
          <pc:sldMk cId="2856429105" sldId="496"/>
        </pc:sldMkLst>
        <pc:spChg chg="add mod ord">
          <ac:chgData name="Weifeng Xu" userId="e7aed605-a3dd-4d5a-a692-a87037af107b" providerId="ADAL" clId="{556388DE-667C-4093-BD06-5C24249526D1}" dt="2023-03-12T21:15:41.805" v="3283" actId="20577"/>
          <ac:spMkLst>
            <pc:docMk/>
            <pc:sldMk cId="2856429105" sldId="496"/>
            <ac:spMk id="2" creationId="{131CD252-32C7-3AE5-88A9-261DBDDE560B}"/>
          </ac:spMkLst>
        </pc:spChg>
        <pc:spChg chg="add mod">
          <ac:chgData name="Weifeng Xu" userId="e7aed605-a3dd-4d5a-a692-a87037af107b" providerId="ADAL" clId="{556388DE-667C-4093-BD06-5C24249526D1}" dt="2023-03-12T21:15:53.082" v="3284" actId="1076"/>
          <ac:spMkLst>
            <pc:docMk/>
            <pc:sldMk cId="2856429105" sldId="496"/>
            <ac:spMk id="6" creationId="{9FF3D3D5-C6B2-C9FF-EA0E-647515D40484}"/>
          </ac:spMkLst>
        </pc:spChg>
        <pc:picChg chg="add mod">
          <ac:chgData name="Weifeng Xu" userId="e7aed605-a3dd-4d5a-a692-a87037af107b" providerId="ADAL" clId="{556388DE-667C-4093-BD06-5C24249526D1}" dt="2023-03-12T21:15:53.082" v="3284" actId="1076"/>
          <ac:picMkLst>
            <pc:docMk/>
            <pc:sldMk cId="2856429105" sldId="496"/>
            <ac:picMk id="3" creationId="{5E62CB01-677E-BB08-F7C8-A2237AE96597}"/>
          </ac:picMkLst>
        </pc:picChg>
        <pc:inkChg chg="add del">
          <ac:chgData name="Weifeng Xu" userId="e7aed605-a3dd-4d5a-a692-a87037af107b" providerId="ADAL" clId="{556388DE-667C-4093-BD06-5C24249526D1}" dt="2023-03-12T14:45:21.492" v="1820" actId="9405"/>
          <ac:inkMkLst>
            <pc:docMk/>
            <pc:sldMk cId="2856429105" sldId="496"/>
            <ac:inkMk id="4" creationId="{5A7FFC68-DCD7-D31E-B71D-BDE081E940B6}"/>
          </ac:inkMkLst>
        </pc:inkChg>
        <pc:inkChg chg="add del">
          <ac:chgData name="Weifeng Xu" userId="e7aed605-a3dd-4d5a-a692-a87037af107b" providerId="ADAL" clId="{556388DE-667C-4093-BD06-5C24249526D1}" dt="2023-03-12T14:45:29.252" v="1822" actId="9405"/>
          <ac:inkMkLst>
            <pc:docMk/>
            <pc:sldMk cId="2856429105" sldId="496"/>
            <ac:inkMk id="5" creationId="{C917FB37-7330-122E-A4F7-19D4AE0E67C1}"/>
          </ac:inkMkLst>
        </pc:inkChg>
      </pc:sldChg>
      <pc:sldChg chg="addSp delSp modSp new mod">
        <pc:chgData name="Weifeng Xu" userId="e7aed605-a3dd-4d5a-a692-a87037af107b" providerId="ADAL" clId="{556388DE-667C-4093-BD06-5C24249526D1}" dt="2023-03-12T15:06:19.224" v="1951"/>
        <pc:sldMkLst>
          <pc:docMk/>
          <pc:sldMk cId="10641324" sldId="497"/>
        </pc:sldMkLst>
        <pc:spChg chg="add mod">
          <ac:chgData name="Weifeng Xu" userId="e7aed605-a3dd-4d5a-a692-a87037af107b" providerId="ADAL" clId="{556388DE-667C-4093-BD06-5C24249526D1}" dt="2023-03-12T15:05:19.975" v="1946" actId="20577"/>
          <ac:spMkLst>
            <pc:docMk/>
            <pc:sldMk cId="10641324" sldId="497"/>
            <ac:spMk id="6" creationId="{677B7980-7F8E-80A8-2F59-C953F7A93385}"/>
          </ac:spMkLst>
        </pc:spChg>
        <pc:grpChg chg="mod">
          <ac:chgData name="Weifeng Xu" userId="e7aed605-a3dd-4d5a-a692-a87037af107b" providerId="ADAL" clId="{556388DE-667C-4093-BD06-5C24249526D1}" dt="2023-03-12T15:06:19.224" v="1951"/>
          <ac:grpSpMkLst>
            <pc:docMk/>
            <pc:sldMk cId="10641324" sldId="497"/>
            <ac:grpSpMk id="16" creationId="{66A9998E-B574-2026-B95E-A0724205BD0C}"/>
          </ac:grpSpMkLst>
        </pc:grpChg>
        <pc:picChg chg="add del">
          <ac:chgData name="Weifeng Xu" userId="e7aed605-a3dd-4d5a-a692-a87037af107b" providerId="ADAL" clId="{556388DE-667C-4093-BD06-5C24249526D1}" dt="2023-03-12T14:57:49.647" v="1898" actId="478"/>
          <ac:picMkLst>
            <pc:docMk/>
            <pc:sldMk cId="10641324" sldId="497"/>
            <ac:picMk id="3" creationId="{D40581AD-23A1-A1FD-9CC1-F28169C3FF20}"/>
          </ac:picMkLst>
        </pc:picChg>
        <pc:picChg chg="add">
          <ac:chgData name="Weifeng Xu" userId="e7aed605-a3dd-4d5a-a692-a87037af107b" providerId="ADAL" clId="{556388DE-667C-4093-BD06-5C24249526D1}" dt="2023-03-12T15:01:28.469" v="1899" actId="22"/>
          <ac:picMkLst>
            <pc:docMk/>
            <pc:sldMk cId="10641324" sldId="497"/>
            <ac:picMk id="5" creationId="{D421C130-D63D-FB8D-A716-6EBFA8A06B2F}"/>
          </ac:picMkLst>
        </pc:picChg>
        <pc:inkChg chg="add del">
          <ac:chgData name="Weifeng Xu" userId="e7aed605-a3dd-4d5a-a692-a87037af107b" providerId="ADAL" clId="{556388DE-667C-4093-BD06-5C24249526D1}" dt="2023-03-12T15:06:06.447" v="1948" actId="9405"/>
          <ac:inkMkLst>
            <pc:docMk/>
            <pc:sldMk cId="10641324" sldId="497"/>
            <ac:inkMk id="13" creationId="{FEA887F5-9CF2-9980-89FF-2203EC13BEFC}"/>
          </ac:inkMkLst>
        </pc:inkChg>
        <pc:inkChg chg="add mod">
          <ac:chgData name="Weifeng Xu" userId="e7aed605-a3dd-4d5a-a692-a87037af107b" providerId="ADAL" clId="{556388DE-667C-4093-BD06-5C24249526D1}" dt="2023-03-12T15:06:19.224" v="1951"/>
          <ac:inkMkLst>
            <pc:docMk/>
            <pc:sldMk cId="10641324" sldId="497"/>
            <ac:inkMk id="14" creationId="{E8B1DBF5-3912-1599-76F5-6B1259A9498B}"/>
          </ac:inkMkLst>
        </pc:inkChg>
        <pc:inkChg chg="add mod">
          <ac:chgData name="Weifeng Xu" userId="e7aed605-a3dd-4d5a-a692-a87037af107b" providerId="ADAL" clId="{556388DE-667C-4093-BD06-5C24249526D1}" dt="2023-03-12T15:06:19.224" v="1951"/>
          <ac:inkMkLst>
            <pc:docMk/>
            <pc:sldMk cId="10641324" sldId="497"/>
            <ac:inkMk id="15" creationId="{2FCFE21E-316D-5676-1471-066E93E0161D}"/>
          </ac:inkMkLst>
        </pc:inkChg>
        <pc:cxnChg chg="add mod">
          <ac:chgData name="Weifeng Xu" userId="e7aed605-a3dd-4d5a-a692-a87037af107b" providerId="ADAL" clId="{556388DE-667C-4093-BD06-5C24249526D1}" dt="2023-03-12T15:03:43.641" v="1936" actId="1076"/>
          <ac:cxnSpMkLst>
            <pc:docMk/>
            <pc:sldMk cId="10641324" sldId="497"/>
            <ac:cxnSpMk id="8" creationId="{763A9BD4-E4B3-DD8D-6424-556E0B2AE43B}"/>
          </ac:cxnSpMkLst>
        </pc:cxnChg>
        <pc:cxnChg chg="add mod">
          <ac:chgData name="Weifeng Xu" userId="e7aed605-a3dd-4d5a-a692-a87037af107b" providerId="ADAL" clId="{556388DE-667C-4093-BD06-5C24249526D1}" dt="2023-03-12T15:03:49.744" v="1938" actId="13822"/>
          <ac:cxnSpMkLst>
            <pc:docMk/>
            <pc:sldMk cId="10641324" sldId="497"/>
            <ac:cxnSpMk id="10" creationId="{E2888EDE-F826-402D-8269-7D8BDB3FB822}"/>
          </ac:cxnSpMkLst>
        </pc:cxnChg>
        <pc:cxnChg chg="add mod">
          <ac:chgData name="Weifeng Xu" userId="e7aed605-a3dd-4d5a-a692-a87037af107b" providerId="ADAL" clId="{556388DE-667C-4093-BD06-5C24249526D1}" dt="2023-03-12T15:03:55.527" v="1940" actId="13822"/>
          <ac:cxnSpMkLst>
            <pc:docMk/>
            <pc:sldMk cId="10641324" sldId="497"/>
            <ac:cxnSpMk id="12" creationId="{D7240044-C80D-BAFB-C6C2-D24C4CD90AB7}"/>
          </ac:cxnSpMkLst>
        </pc:cxnChg>
      </pc:sldChg>
      <pc:sldChg chg="new del">
        <pc:chgData name="Weifeng Xu" userId="e7aed605-a3dd-4d5a-a692-a87037af107b" providerId="ADAL" clId="{556388DE-667C-4093-BD06-5C24249526D1}" dt="2023-03-12T20:49:19.436" v="3107" actId="47"/>
        <pc:sldMkLst>
          <pc:docMk/>
          <pc:sldMk cId="1659820696" sldId="498"/>
        </pc:sldMkLst>
      </pc:sldChg>
      <pc:sldChg chg="addSp new mod">
        <pc:chgData name="Weifeng Xu" userId="e7aed605-a3dd-4d5a-a692-a87037af107b" providerId="ADAL" clId="{556388DE-667C-4093-BD06-5C24249526D1}" dt="2023-03-12T15:34:05.493" v="1953" actId="22"/>
        <pc:sldMkLst>
          <pc:docMk/>
          <pc:sldMk cId="3380437478" sldId="499"/>
        </pc:sldMkLst>
        <pc:picChg chg="add">
          <ac:chgData name="Weifeng Xu" userId="e7aed605-a3dd-4d5a-a692-a87037af107b" providerId="ADAL" clId="{556388DE-667C-4093-BD06-5C24249526D1}" dt="2023-03-12T15:34:05.493" v="1953" actId="22"/>
          <ac:picMkLst>
            <pc:docMk/>
            <pc:sldMk cId="3380437478" sldId="499"/>
            <ac:picMk id="3" creationId="{7BC8D201-5C7B-6494-59EF-451BFD35171F}"/>
          </ac:picMkLst>
        </pc:picChg>
      </pc:sldChg>
      <pc:sldChg chg="addSp modSp new mod">
        <pc:chgData name="Weifeng Xu" userId="e7aed605-a3dd-4d5a-a692-a87037af107b" providerId="ADAL" clId="{556388DE-667C-4093-BD06-5C24249526D1}" dt="2023-03-12T19:57:55.411" v="2273" actId="14100"/>
        <pc:sldMkLst>
          <pc:docMk/>
          <pc:sldMk cId="4090916574" sldId="500"/>
        </pc:sldMkLst>
        <pc:spChg chg="mod">
          <ac:chgData name="Weifeng Xu" userId="e7aed605-a3dd-4d5a-a692-a87037af107b" providerId="ADAL" clId="{556388DE-667C-4093-BD06-5C24249526D1}" dt="2023-03-12T19:50:01.557" v="2121" actId="20577"/>
          <ac:spMkLst>
            <pc:docMk/>
            <pc:sldMk cId="4090916574" sldId="500"/>
            <ac:spMk id="2" creationId="{31682168-3B72-E924-3FE2-E831DAC54364}"/>
          </ac:spMkLst>
        </pc:spChg>
        <pc:spChg chg="mod">
          <ac:chgData name="Weifeng Xu" userId="e7aed605-a3dd-4d5a-a692-a87037af107b" providerId="ADAL" clId="{556388DE-667C-4093-BD06-5C24249526D1}" dt="2023-03-12T19:57:55.411" v="2273" actId="14100"/>
          <ac:spMkLst>
            <pc:docMk/>
            <pc:sldMk cId="4090916574" sldId="500"/>
            <ac:spMk id="3" creationId="{37530DF7-6FC4-8933-A9BD-89034C9D69EB}"/>
          </ac:spMkLst>
        </pc:spChg>
        <pc:graphicFrameChg chg="add mod">
          <ac:chgData name="Weifeng Xu" userId="e7aed605-a3dd-4d5a-a692-a87037af107b" providerId="ADAL" clId="{556388DE-667C-4093-BD06-5C24249526D1}" dt="2023-03-12T19:57:15.138" v="2243" actId="1076"/>
          <ac:graphicFrameMkLst>
            <pc:docMk/>
            <pc:sldMk cId="4090916574" sldId="500"/>
            <ac:graphicFrameMk id="4" creationId="{9727A215-BCE2-101B-AFF3-C6DE2E15798B}"/>
          </ac:graphicFrameMkLst>
        </pc:graphicFrameChg>
      </pc:sldChg>
      <pc:sldChg chg="addSp modSp new mod modClrScheme chgLayout">
        <pc:chgData name="Weifeng Xu" userId="e7aed605-a3dd-4d5a-a692-a87037af107b" providerId="ADAL" clId="{556388DE-667C-4093-BD06-5C24249526D1}" dt="2023-03-12T20:07:51.434" v="2449" actId="20577"/>
        <pc:sldMkLst>
          <pc:docMk/>
          <pc:sldMk cId="2820562463" sldId="501"/>
        </pc:sldMkLst>
        <pc:spChg chg="add mod">
          <ac:chgData name="Weifeng Xu" userId="e7aed605-a3dd-4d5a-a692-a87037af107b" providerId="ADAL" clId="{556388DE-667C-4093-BD06-5C24249526D1}" dt="2023-03-12T20:07:51.434" v="2449" actId="20577"/>
          <ac:spMkLst>
            <pc:docMk/>
            <pc:sldMk cId="2820562463" sldId="501"/>
            <ac:spMk id="2" creationId="{BAEC7A67-0133-28DA-1CFE-96DD939849A3}"/>
          </ac:spMkLst>
        </pc:spChg>
        <pc:spChg chg="add mod">
          <ac:chgData name="Weifeng Xu" userId="e7aed605-a3dd-4d5a-a692-a87037af107b" providerId="ADAL" clId="{556388DE-667C-4093-BD06-5C24249526D1}" dt="2023-03-12T20:07:43.673" v="2430" actId="700"/>
          <ac:spMkLst>
            <pc:docMk/>
            <pc:sldMk cId="2820562463" sldId="501"/>
            <ac:spMk id="3" creationId="{2FF92B21-D627-C5D7-EFD3-3F0FF994C347}"/>
          </ac:spMkLst>
        </pc:spChg>
      </pc:sldChg>
      <pc:sldChg chg="addSp modSp new mod modClrScheme chgLayout">
        <pc:chgData name="Weifeng Xu" userId="e7aed605-a3dd-4d5a-a692-a87037af107b" providerId="ADAL" clId="{556388DE-667C-4093-BD06-5C24249526D1}" dt="2023-03-12T20:25:07.018" v="2618" actId="20577"/>
        <pc:sldMkLst>
          <pc:docMk/>
          <pc:sldMk cId="2094267557" sldId="502"/>
        </pc:sldMkLst>
        <pc:spChg chg="add mod">
          <ac:chgData name="Weifeng Xu" userId="e7aed605-a3dd-4d5a-a692-a87037af107b" providerId="ADAL" clId="{556388DE-667C-4093-BD06-5C24249526D1}" dt="2023-03-12T20:25:07.018" v="2618" actId="20577"/>
          <ac:spMkLst>
            <pc:docMk/>
            <pc:sldMk cId="2094267557" sldId="502"/>
            <ac:spMk id="2" creationId="{F237D66D-8365-60ED-D405-B65B8017BF70}"/>
          </ac:spMkLst>
        </pc:spChg>
        <pc:spChg chg="add mod">
          <ac:chgData name="Weifeng Xu" userId="e7aed605-a3dd-4d5a-a692-a87037af107b" providerId="ADAL" clId="{556388DE-667C-4093-BD06-5C24249526D1}" dt="2023-03-12T20:25:00.280" v="2605" actId="700"/>
          <ac:spMkLst>
            <pc:docMk/>
            <pc:sldMk cId="2094267557" sldId="502"/>
            <ac:spMk id="3" creationId="{8ADFEBA2-F4EB-E6F3-08B9-03612B8AB793}"/>
          </ac:spMkLst>
        </pc:spChg>
      </pc:sldChg>
      <pc:sldChg chg="modSp new mod ord">
        <pc:chgData name="Weifeng Xu" userId="e7aed605-a3dd-4d5a-a692-a87037af107b" providerId="ADAL" clId="{556388DE-667C-4093-BD06-5C24249526D1}" dt="2023-03-12T20:34:44.654" v="2854" actId="6549"/>
        <pc:sldMkLst>
          <pc:docMk/>
          <pc:sldMk cId="2060846634" sldId="503"/>
        </pc:sldMkLst>
        <pc:spChg chg="mod">
          <ac:chgData name="Weifeng Xu" userId="e7aed605-a3dd-4d5a-a692-a87037af107b" providerId="ADAL" clId="{556388DE-667C-4093-BD06-5C24249526D1}" dt="2023-03-12T20:27:48.990" v="2647" actId="20577"/>
          <ac:spMkLst>
            <pc:docMk/>
            <pc:sldMk cId="2060846634" sldId="503"/>
            <ac:spMk id="2" creationId="{4C5E9450-A78E-D9A8-0146-13121BE1C96A}"/>
          </ac:spMkLst>
        </pc:spChg>
        <pc:spChg chg="mod">
          <ac:chgData name="Weifeng Xu" userId="e7aed605-a3dd-4d5a-a692-a87037af107b" providerId="ADAL" clId="{556388DE-667C-4093-BD06-5C24249526D1}" dt="2023-03-12T20:34:44.654" v="2854" actId="6549"/>
          <ac:spMkLst>
            <pc:docMk/>
            <pc:sldMk cId="2060846634" sldId="503"/>
            <ac:spMk id="3" creationId="{9D328224-C26B-DD0B-FF91-7DAC407D3D23}"/>
          </ac:spMkLst>
        </pc:spChg>
      </pc:sldChg>
      <pc:sldChg chg="addSp delSp modSp new mod modClrScheme chgLayout">
        <pc:chgData name="Weifeng Xu" userId="e7aed605-a3dd-4d5a-a692-a87037af107b" providerId="ADAL" clId="{556388DE-667C-4093-BD06-5C24249526D1}" dt="2023-03-12T21:07:35.309" v="3134" actId="108"/>
        <pc:sldMkLst>
          <pc:docMk/>
          <pc:sldMk cId="1443692906" sldId="504"/>
        </pc:sldMkLst>
        <pc:spChg chg="del">
          <ac:chgData name="Weifeng Xu" userId="e7aed605-a3dd-4d5a-a692-a87037af107b" providerId="ADAL" clId="{556388DE-667C-4093-BD06-5C24249526D1}" dt="2023-03-12T21:03:29.960" v="3109" actId="700"/>
          <ac:spMkLst>
            <pc:docMk/>
            <pc:sldMk cId="1443692906" sldId="504"/>
            <ac:spMk id="2" creationId="{767CA9C6-D6E6-D909-6990-ABE49A116449}"/>
          </ac:spMkLst>
        </pc:spChg>
        <pc:spChg chg="add mod">
          <ac:chgData name="Weifeng Xu" userId="e7aed605-a3dd-4d5a-a692-a87037af107b" providerId="ADAL" clId="{556388DE-667C-4093-BD06-5C24249526D1}" dt="2023-03-12T21:06:50.894" v="3130" actId="1076"/>
          <ac:spMkLst>
            <pc:docMk/>
            <pc:sldMk cId="1443692906" sldId="504"/>
            <ac:spMk id="6" creationId="{706D466E-ADFE-B2DD-26A3-8FEFA6B7ED7C}"/>
          </ac:spMkLst>
        </pc:spChg>
        <pc:spChg chg="add mod">
          <ac:chgData name="Weifeng Xu" userId="e7aed605-a3dd-4d5a-a692-a87037af107b" providerId="ADAL" clId="{556388DE-667C-4093-BD06-5C24249526D1}" dt="2023-03-12T21:07:35.309" v="3134" actId="108"/>
          <ac:spMkLst>
            <pc:docMk/>
            <pc:sldMk cId="1443692906" sldId="504"/>
            <ac:spMk id="8" creationId="{1AC4D543-B55C-EB5B-B858-AA2D3C31955A}"/>
          </ac:spMkLst>
        </pc:spChg>
        <pc:picChg chg="add mod">
          <ac:chgData name="Weifeng Xu" userId="e7aed605-a3dd-4d5a-a692-a87037af107b" providerId="ADAL" clId="{556388DE-667C-4093-BD06-5C24249526D1}" dt="2023-03-12T21:06:50.894" v="3130" actId="1076"/>
          <ac:picMkLst>
            <pc:docMk/>
            <pc:sldMk cId="1443692906" sldId="504"/>
            <ac:picMk id="4" creationId="{E2459E23-181A-09C8-FC13-72F5EBC4A481}"/>
          </ac:picMkLst>
        </pc:picChg>
      </pc:sldChg>
      <pc:sldChg chg="addSp modSp new mod ord">
        <pc:chgData name="Weifeng Xu" userId="e7aed605-a3dd-4d5a-a692-a87037af107b" providerId="ADAL" clId="{556388DE-667C-4093-BD06-5C24249526D1}" dt="2023-03-12T22:32:12.642" v="3415" actId="13822"/>
        <pc:sldMkLst>
          <pc:docMk/>
          <pc:sldMk cId="4131882356" sldId="505"/>
        </pc:sldMkLst>
        <pc:spChg chg="add mod">
          <ac:chgData name="Weifeng Xu" userId="e7aed605-a3dd-4d5a-a692-a87037af107b" providerId="ADAL" clId="{556388DE-667C-4093-BD06-5C24249526D1}" dt="2023-03-12T21:11:16.717" v="3161" actId="14100"/>
          <ac:spMkLst>
            <pc:docMk/>
            <pc:sldMk cId="4131882356" sldId="505"/>
            <ac:spMk id="4" creationId="{B956AD1D-608A-D78D-9F58-DDDFA615EA5A}"/>
          </ac:spMkLst>
        </pc:spChg>
        <pc:spChg chg="add mod">
          <ac:chgData name="Weifeng Xu" userId="e7aed605-a3dd-4d5a-a692-a87037af107b" providerId="ADAL" clId="{556388DE-667C-4093-BD06-5C24249526D1}" dt="2023-03-12T21:11:21.172" v="3163" actId="1076"/>
          <ac:spMkLst>
            <pc:docMk/>
            <pc:sldMk cId="4131882356" sldId="505"/>
            <ac:spMk id="6" creationId="{B1B8A262-EF45-389F-46D4-8E264CDE4109}"/>
          </ac:spMkLst>
        </pc:spChg>
        <pc:spChg chg="add mod">
          <ac:chgData name="Weifeng Xu" userId="e7aed605-a3dd-4d5a-a692-a87037af107b" providerId="ADAL" clId="{556388DE-667C-4093-BD06-5C24249526D1}" dt="2023-03-12T22:32:06.972" v="3413" actId="207"/>
          <ac:spMkLst>
            <pc:docMk/>
            <pc:sldMk cId="4131882356" sldId="505"/>
            <ac:spMk id="7" creationId="{0B2B20AB-6868-9F47-1DEA-8D9C59233689}"/>
          </ac:spMkLst>
        </pc:spChg>
        <pc:picChg chg="add mod">
          <ac:chgData name="Weifeng Xu" userId="e7aed605-a3dd-4d5a-a692-a87037af107b" providerId="ADAL" clId="{556388DE-667C-4093-BD06-5C24249526D1}" dt="2023-03-12T21:11:18.110" v="3162" actId="1076"/>
          <ac:picMkLst>
            <pc:docMk/>
            <pc:sldMk cId="4131882356" sldId="505"/>
            <ac:picMk id="3" creationId="{A20611C1-29C1-3E9F-8A44-5C7A39217A6B}"/>
          </ac:picMkLst>
        </pc:picChg>
        <pc:cxnChg chg="add mod">
          <ac:chgData name="Weifeng Xu" userId="e7aed605-a3dd-4d5a-a692-a87037af107b" providerId="ADAL" clId="{556388DE-667C-4093-BD06-5C24249526D1}" dt="2023-03-12T22:32:12.642" v="3415" actId="13822"/>
          <ac:cxnSpMkLst>
            <pc:docMk/>
            <pc:sldMk cId="4131882356" sldId="505"/>
            <ac:cxnSpMk id="9" creationId="{5674D4F9-0DCF-316F-1C79-7572E990A0A5}"/>
          </ac:cxnSpMkLst>
        </pc:cxnChg>
      </pc:sldChg>
      <pc:sldChg chg="addSp delSp modSp new mod modClrScheme chgLayout">
        <pc:chgData name="Weifeng Xu" userId="e7aed605-a3dd-4d5a-a692-a87037af107b" providerId="ADAL" clId="{556388DE-667C-4093-BD06-5C24249526D1}" dt="2023-03-12T22:38:24.720" v="3632" actId="20577"/>
        <pc:sldMkLst>
          <pc:docMk/>
          <pc:sldMk cId="3403352322" sldId="506"/>
        </pc:sldMkLst>
        <pc:spChg chg="add del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2" creationId="{22E3B86D-2E39-316A-AB60-CF993FD94D32}"/>
          </ac:spMkLst>
        </pc:spChg>
        <pc:spChg chg="add del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3" creationId="{859AC8EF-0A0C-0446-906E-72CF1FB0C6F5}"/>
          </ac:spMkLst>
        </pc:spChg>
        <pc:spChg chg="add mod ord">
          <ac:chgData name="Weifeng Xu" userId="e7aed605-a3dd-4d5a-a692-a87037af107b" providerId="ADAL" clId="{556388DE-667C-4093-BD06-5C24249526D1}" dt="2023-03-12T22:38:24.720" v="3632" actId="20577"/>
          <ac:spMkLst>
            <pc:docMk/>
            <pc:sldMk cId="3403352322" sldId="506"/>
            <ac:spMk id="4" creationId="{FE6F9709-58DD-578D-AF3A-3F9E29A3C3A6}"/>
          </ac:spMkLst>
        </pc:spChg>
        <pc:spChg chg="add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5" creationId="{4A6B1DC2-B0ED-EB40-F21A-2D5DA9F4DB20}"/>
          </ac:spMkLst>
        </pc:spChg>
      </pc:sldChg>
      <pc:sldChg chg="addSp delSp modSp new del mod chgLayout">
        <pc:chgData name="Weifeng Xu" userId="e7aed605-a3dd-4d5a-a692-a87037af107b" providerId="ADAL" clId="{556388DE-667C-4093-BD06-5C24249526D1}" dt="2023-03-12T22:38:32.938" v="3633" actId="47"/>
        <pc:sldMkLst>
          <pc:docMk/>
          <pc:sldMk cId="113750166" sldId="507"/>
        </pc:sldMkLst>
        <pc:spChg chg="del">
          <ac:chgData name="Weifeng Xu" userId="e7aed605-a3dd-4d5a-a692-a87037af107b" providerId="ADAL" clId="{556388DE-667C-4093-BD06-5C24249526D1}" dt="2023-03-12T21:16:27.142" v="3286" actId="700"/>
          <ac:spMkLst>
            <pc:docMk/>
            <pc:sldMk cId="113750166" sldId="507"/>
            <ac:spMk id="2" creationId="{7EA07785-1A2D-FECF-712A-FD91DC4E0622}"/>
          </ac:spMkLst>
        </pc:spChg>
        <pc:spChg chg="add mod ord">
          <ac:chgData name="Weifeng Xu" userId="e7aed605-a3dd-4d5a-a692-a87037af107b" providerId="ADAL" clId="{556388DE-667C-4093-BD06-5C24249526D1}" dt="2023-03-12T21:16:27.142" v="3286" actId="700"/>
          <ac:spMkLst>
            <pc:docMk/>
            <pc:sldMk cId="113750166" sldId="507"/>
            <ac:spMk id="3" creationId="{5865CB8F-314D-DF42-13D7-1FC4DC90C5E8}"/>
          </ac:spMkLst>
        </pc:spChg>
      </pc:sldChg>
      <pc:sldChg chg="addSp modSp new mod setBg">
        <pc:chgData name="Weifeng Xu" userId="e7aed605-a3dd-4d5a-a692-a87037af107b" providerId="ADAL" clId="{556388DE-667C-4093-BD06-5C24249526D1}" dt="2023-03-12T22:34:55.369" v="3468" actId="26606"/>
        <pc:sldMkLst>
          <pc:docMk/>
          <pc:sldMk cId="1038472347" sldId="508"/>
        </pc:sldMkLst>
        <pc:picChg chg="add mod">
          <ac:chgData name="Weifeng Xu" userId="e7aed605-a3dd-4d5a-a692-a87037af107b" providerId="ADAL" clId="{556388DE-667C-4093-BD06-5C24249526D1}" dt="2023-03-12T22:34:55.369" v="3468" actId="26606"/>
          <ac:picMkLst>
            <pc:docMk/>
            <pc:sldMk cId="1038472347" sldId="508"/>
            <ac:picMk id="3" creationId="{A8A30552-6405-73A4-AE7E-2E07682282A6}"/>
          </ac:picMkLst>
        </pc:picChg>
      </pc:sldChg>
      <pc:sldChg chg="addSp modSp new mod modClrScheme chgLayout">
        <pc:chgData name="Weifeng Xu" userId="e7aed605-a3dd-4d5a-a692-a87037af107b" providerId="ADAL" clId="{556388DE-667C-4093-BD06-5C24249526D1}" dt="2023-03-12T22:48:24.850" v="3780" actId="15"/>
        <pc:sldMkLst>
          <pc:docMk/>
          <pc:sldMk cId="2997010181" sldId="509"/>
        </pc:sldMkLst>
        <pc:spChg chg="add mod">
          <ac:chgData name="Weifeng Xu" userId="e7aed605-a3dd-4d5a-a692-a87037af107b" providerId="ADAL" clId="{556388DE-667C-4093-BD06-5C24249526D1}" dt="2023-03-12T22:39:02.175" v="3663" actId="20577"/>
          <ac:spMkLst>
            <pc:docMk/>
            <pc:sldMk cId="2997010181" sldId="509"/>
            <ac:spMk id="2" creationId="{0F421F5B-F679-112D-3970-693634C2998C}"/>
          </ac:spMkLst>
        </pc:spChg>
        <pc:spChg chg="add mod">
          <ac:chgData name="Weifeng Xu" userId="e7aed605-a3dd-4d5a-a692-a87037af107b" providerId="ADAL" clId="{556388DE-667C-4093-BD06-5C24249526D1}" dt="2023-03-12T22:48:24.850" v="3780" actId="15"/>
          <ac:spMkLst>
            <pc:docMk/>
            <pc:sldMk cId="2997010181" sldId="509"/>
            <ac:spMk id="3" creationId="{ABC21C68-B475-E58A-DB4E-0D639CBDBD1C}"/>
          </ac:spMkLst>
        </pc:spChg>
      </pc:sldChg>
    </pc:docChg>
  </pc:docChgLst>
  <pc:docChgLst>
    <pc:chgData name="Weifeng Xu" userId="e7aed605-a3dd-4d5a-a692-a87037af107b" providerId="ADAL" clId="{B92A65E5-EB89-4D74-B72B-D0AF583941DA}"/>
    <pc:docChg chg="undo custSel addSld delSld modSld sldOrd">
      <pc:chgData name="Weifeng Xu" userId="e7aed605-a3dd-4d5a-a692-a87037af107b" providerId="ADAL" clId="{B92A65E5-EB89-4D74-B72B-D0AF583941DA}" dt="2023-03-11T23:41:24.576" v="1246"/>
      <pc:docMkLst>
        <pc:docMk/>
      </pc:docMkLst>
      <pc:sldChg chg="delSp modSp mod modClrScheme chgLayout">
        <pc:chgData name="Weifeng Xu" userId="e7aed605-a3dd-4d5a-a692-a87037af107b" providerId="ADAL" clId="{B92A65E5-EB89-4D74-B72B-D0AF583941DA}" dt="2023-02-06T19:51:16.572" v="424" actId="20577"/>
        <pc:sldMkLst>
          <pc:docMk/>
          <pc:sldMk cId="162022530" sldId="256"/>
        </pc:sldMkLst>
        <pc:spChg chg="mod ord">
          <ac:chgData name="Weifeng Xu" userId="e7aed605-a3dd-4d5a-a692-a87037af107b" providerId="ADAL" clId="{B92A65E5-EB89-4D74-B72B-D0AF583941DA}" dt="2023-02-06T19:34:30.904" v="77" actId="700"/>
          <ac:spMkLst>
            <pc:docMk/>
            <pc:sldMk cId="162022530" sldId="256"/>
            <ac:spMk id="2" creationId="{00000000-0000-0000-0000-000000000000}"/>
          </ac:spMkLst>
        </pc:spChg>
        <pc:spChg chg="mod ord">
          <ac:chgData name="Weifeng Xu" userId="e7aed605-a3dd-4d5a-a692-a87037af107b" providerId="ADAL" clId="{B92A65E5-EB89-4D74-B72B-D0AF583941DA}" dt="2023-02-06T19:51:16.572" v="424" actId="20577"/>
          <ac:spMkLst>
            <pc:docMk/>
            <pc:sldMk cId="162022530" sldId="256"/>
            <ac:spMk id="4" creationId="{00000000-0000-0000-0000-000000000000}"/>
          </ac:spMkLst>
        </pc:spChg>
        <pc:picChg chg="del">
          <ac:chgData name="Weifeng Xu" userId="e7aed605-a3dd-4d5a-a692-a87037af107b" providerId="ADAL" clId="{B92A65E5-EB89-4D74-B72B-D0AF583941DA}" dt="2023-02-06T19:30:33.035" v="73" actId="478"/>
          <ac:picMkLst>
            <pc:docMk/>
            <pc:sldMk cId="162022530" sldId="256"/>
            <ac:picMk id="3" creationId="{AC415055-1E23-A129-05FA-EDE2749D49D9}"/>
          </ac:picMkLst>
        </pc:picChg>
        <pc:picChg chg="del">
          <ac:chgData name="Weifeng Xu" userId="e7aed605-a3dd-4d5a-a692-a87037af107b" providerId="ADAL" clId="{B92A65E5-EB89-4D74-B72B-D0AF583941DA}" dt="2023-02-06T16:25:25.904" v="0" actId="478"/>
          <ac:picMkLst>
            <pc:docMk/>
            <pc:sldMk cId="162022530" sldId="256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B92A65E5-EB89-4D74-B72B-D0AF583941DA}" dt="2023-02-06T21:42:08.073" v="951" actId="47"/>
        <pc:sldMkLst>
          <pc:docMk/>
          <pc:sldMk cId="3840736431" sldId="394"/>
        </pc:sldMkLst>
      </pc:sldChg>
      <pc:sldChg chg="del">
        <pc:chgData name="Weifeng Xu" userId="e7aed605-a3dd-4d5a-a692-a87037af107b" providerId="ADAL" clId="{B92A65E5-EB89-4D74-B72B-D0AF583941DA}" dt="2023-02-06T21:42:08.690" v="953" actId="47"/>
        <pc:sldMkLst>
          <pc:docMk/>
          <pc:sldMk cId="2342668801" sldId="395"/>
        </pc:sldMkLst>
      </pc:sldChg>
      <pc:sldChg chg="del">
        <pc:chgData name="Weifeng Xu" userId="e7aed605-a3dd-4d5a-a692-a87037af107b" providerId="ADAL" clId="{B92A65E5-EB89-4D74-B72B-D0AF583941DA}" dt="2023-02-06T21:42:08.935" v="954" actId="47"/>
        <pc:sldMkLst>
          <pc:docMk/>
          <pc:sldMk cId="2034622974" sldId="396"/>
        </pc:sldMkLst>
      </pc:sldChg>
      <pc:sldChg chg="del">
        <pc:chgData name="Weifeng Xu" userId="e7aed605-a3dd-4d5a-a692-a87037af107b" providerId="ADAL" clId="{B92A65E5-EB89-4D74-B72B-D0AF583941DA}" dt="2023-02-06T21:42:09.902" v="965" actId="47"/>
        <pc:sldMkLst>
          <pc:docMk/>
          <pc:sldMk cId="4248209025" sldId="401"/>
        </pc:sldMkLst>
      </pc:sldChg>
      <pc:sldChg chg="ord">
        <pc:chgData name="Weifeng Xu" userId="e7aed605-a3dd-4d5a-a692-a87037af107b" providerId="ADAL" clId="{B92A65E5-EB89-4D74-B72B-D0AF583941DA}" dt="2023-02-06T19:37:30.623" v="131"/>
        <pc:sldMkLst>
          <pc:docMk/>
          <pc:sldMk cId="3425213717" sldId="402"/>
        </pc:sldMkLst>
      </pc:sldChg>
      <pc:sldChg chg="addSp delSp modSp mod ord modClrScheme chgLayout">
        <pc:chgData name="Weifeng Xu" userId="e7aed605-a3dd-4d5a-a692-a87037af107b" providerId="ADAL" clId="{B92A65E5-EB89-4D74-B72B-D0AF583941DA}" dt="2023-02-06T19:38:18.655" v="133" actId="700"/>
        <pc:sldMkLst>
          <pc:docMk/>
          <pc:sldMk cId="2165230993" sldId="403"/>
        </pc:sldMkLst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2" creationId="{B9339431-9B28-46BE-A778-0D5A8A7C2AB6}"/>
          </ac:spMkLst>
        </pc:spChg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10" creationId="{2B6166DB-4DD3-60F1-94F9-E23BC2697008}"/>
          </ac:spMkLst>
        </pc:spChg>
      </pc:sldChg>
      <pc:sldChg chg="del">
        <pc:chgData name="Weifeng Xu" userId="e7aed605-a3dd-4d5a-a692-a87037af107b" providerId="ADAL" clId="{B92A65E5-EB89-4D74-B72B-D0AF583941DA}" dt="2023-02-06T21:42:11.990" v="998" actId="47"/>
        <pc:sldMkLst>
          <pc:docMk/>
          <pc:sldMk cId="541439710" sldId="409"/>
        </pc:sldMkLst>
      </pc:sldChg>
      <pc:sldChg chg="del">
        <pc:chgData name="Weifeng Xu" userId="e7aed605-a3dd-4d5a-a692-a87037af107b" providerId="ADAL" clId="{B92A65E5-EB89-4D74-B72B-D0AF583941DA}" dt="2023-02-06T21:42:09.628" v="957" actId="47"/>
        <pc:sldMkLst>
          <pc:docMk/>
          <pc:sldMk cId="2106658735" sldId="411"/>
        </pc:sldMkLst>
      </pc:sldChg>
      <pc:sldChg chg="del">
        <pc:chgData name="Weifeng Xu" userId="e7aed605-a3dd-4d5a-a692-a87037af107b" providerId="ADAL" clId="{B92A65E5-EB89-4D74-B72B-D0AF583941DA}" dt="2023-02-06T21:42:09.093" v="955" actId="47"/>
        <pc:sldMkLst>
          <pc:docMk/>
          <pc:sldMk cId="4062561477" sldId="412"/>
        </pc:sldMkLst>
      </pc:sldChg>
      <pc:sldChg chg="del">
        <pc:chgData name="Weifeng Xu" userId="e7aed605-a3dd-4d5a-a692-a87037af107b" providerId="ADAL" clId="{B92A65E5-EB89-4D74-B72B-D0AF583941DA}" dt="2023-02-06T21:42:09.753" v="960" actId="47"/>
        <pc:sldMkLst>
          <pc:docMk/>
          <pc:sldMk cId="1459681954" sldId="413"/>
        </pc:sldMkLst>
      </pc:sldChg>
      <pc:sldChg chg="del">
        <pc:chgData name="Weifeng Xu" userId="e7aed605-a3dd-4d5a-a692-a87037af107b" providerId="ADAL" clId="{B92A65E5-EB89-4D74-B72B-D0AF583941DA}" dt="2023-02-06T21:42:09.598" v="956" actId="47"/>
        <pc:sldMkLst>
          <pc:docMk/>
          <pc:sldMk cId="229275834" sldId="414"/>
        </pc:sldMkLst>
      </pc:sldChg>
      <pc:sldChg chg="del">
        <pc:chgData name="Weifeng Xu" userId="e7aed605-a3dd-4d5a-a692-a87037af107b" providerId="ADAL" clId="{B92A65E5-EB89-4D74-B72B-D0AF583941DA}" dt="2023-02-06T21:42:10.543" v="984" actId="47"/>
        <pc:sldMkLst>
          <pc:docMk/>
          <pc:sldMk cId="2103576641" sldId="415"/>
        </pc:sldMkLst>
      </pc:sldChg>
      <pc:sldChg chg="del">
        <pc:chgData name="Weifeng Xu" userId="e7aed605-a3dd-4d5a-a692-a87037af107b" providerId="ADAL" clId="{B92A65E5-EB89-4D74-B72B-D0AF583941DA}" dt="2023-02-06T21:42:10.635" v="986" actId="47"/>
        <pc:sldMkLst>
          <pc:docMk/>
          <pc:sldMk cId="455360264" sldId="416"/>
        </pc:sldMkLst>
      </pc:sldChg>
      <pc:sldChg chg="del">
        <pc:chgData name="Weifeng Xu" userId="e7aed605-a3dd-4d5a-a692-a87037af107b" providerId="ADAL" clId="{B92A65E5-EB89-4D74-B72B-D0AF583941DA}" dt="2023-02-06T21:42:10.598" v="985" actId="47"/>
        <pc:sldMkLst>
          <pc:docMk/>
          <pc:sldMk cId="2453502100" sldId="417"/>
        </pc:sldMkLst>
      </pc:sldChg>
      <pc:sldChg chg="del">
        <pc:chgData name="Weifeng Xu" userId="e7aed605-a3dd-4d5a-a692-a87037af107b" providerId="ADAL" clId="{B92A65E5-EB89-4D74-B72B-D0AF583941DA}" dt="2023-02-06T21:42:10.663" v="987" actId="47"/>
        <pc:sldMkLst>
          <pc:docMk/>
          <pc:sldMk cId="2367878486" sldId="418"/>
        </pc:sldMkLst>
      </pc:sldChg>
      <pc:sldChg chg="del">
        <pc:chgData name="Weifeng Xu" userId="e7aed605-a3dd-4d5a-a692-a87037af107b" providerId="ADAL" clId="{B92A65E5-EB89-4D74-B72B-D0AF583941DA}" dt="2023-02-06T21:42:10.439" v="981" actId="47"/>
        <pc:sldMkLst>
          <pc:docMk/>
          <pc:sldMk cId="1237592728" sldId="419"/>
        </pc:sldMkLst>
      </pc:sldChg>
      <pc:sldChg chg="del">
        <pc:chgData name="Weifeng Xu" userId="e7aed605-a3dd-4d5a-a692-a87037af107b" providerId="ADAL" clId="{B92A65E5-EB89-4D74-B72B-D0AF583941DA}" dt="2023-02-06T21:42:10.716" v="989" actId="47"/>
        <pc:sldMkLst>
          <pc:docMk/>
          <pc:sldMk cId="3812598409" sldId="420"/>
        </pc:sldMkLst>
      </pc:sldChg>
      <pc:sldChg chg="del">
        <pc:chgData name="Weifeng Xu" userId="e7aed605-a3dd-4d5a-a692-a87037af107b" providerId="ADAL" clId="{B92A65E5-EB89-4D74-B72B-D0AF583941DA}" dt="2023-02-06T21:42:10.686" v="988" actId="47"/>
        <pc:sldMkLst>
          <pc:docMk/>
          <pc:sldMk cId="2308503490" sldId="421"/>
        </pc:sldMkLst>
      </pc:sldChg>
      <pc:sldChg chg="del">
        <pc:chgData name="Weifeng Xu" userId="e7aed605-a3dd-4d5a-a692-a87037af107b" providerId="ADAL" clId="{B92A65E5-EB89-4D74-B72B-D0AF583941DA}" dt="2023-02-06T21:42:10.787" v="991" actId="47"/>
        <pc:sldMkLst>
          <pc:docMk/>
          <pc:sldMk cId="402875170" sldId="422"/>
        </pc:sldMkLst>
      </pc:sldChg>
      <pc:sldChg chg="del">
        <pc:chgData name="Weifeng Xu" userId="e7aed605-a3dd-4d5a-a692-a87037af107b" providerId="ADAL" clId="{B92A65E5-EB89-4D74-B72B-D0AF583941DA}" dt="2023-02-06T21:42:10.751" v="990" actId="47"/>
        <pc:sldMkLst>
          <pc:docMk/>
          <pc:sldMk cId="1019642169" sldId="423"/>
        </pc:sldMkLst>
      </pc:sldChg>
      <pc:sldChg chg="del">
        <pc:chgData name="Weifeng Xu" userId="e7aed605-a3dd-4d5a-a692-a87037af107b" providerId="ADAL" clId="{B92A65E5-EB89-4D74-B72B-D0AF583941DA}" dt="2023-02-06T21:42:10.813" v="992" actId="47"/>
        <pc:sldMkLst>
          <pc:docMk/>
          <pc:sldMk cId="3903953590" sldId="424"/>
        </pc:sldMkLst>
      </pc:sldChg>
      <pc:sldChg chg="del">
        <pc:chgData name="Weifeng Xu" userId="e7aed605-a3dd-4d5a-a692-a87037af107b" providerId="ADAL" clId="{B92A65E5-EB89-4D74-B72B-D0AF583941DA}" dt="2023-02-06T21:42:09.979" v="967" actId="47"/>
        <pc:sldMkLst>
          <pc:docMk/>
          <pc:sldMk cId="3016566773" sldId="425"/>
        </pc:sldMkLst>
      </pc:sldChg>
      <pc:sldChg chg="del">
        <pc:chgData name="Weifeng Xu" userId="e7aed605-a3dd-4d5a-a692-a87037af107b" providerId="ADAL" clId="{B92A65E5-EB89-4D74-B72B-D0AF583941DA}" dt="2023-02-06T21:42:10.897" v="994" actId="47"/>
        <pc:sldMkLst>
          <pc:docMk/>
          <pc:sldMk cId="1158092538" sldId="426"/>
        </pc:sldMkLst>
      </pc:sldChg>
      <pc:sldChg chg="del">
        <pc:chgData name="Weifeng Xu" userId="e7aed605-a3dd-4d5a-a692-a87037af107b" providerId="ADAL" clId="{B92A65E5-EB89-4D74-B72B-D0AF583941DA}" dt="2023-02-06T21:42:10.340" v="978" actId="47"/>
        <pc:sldMkLst>
          <pc:docMk/>
          <pc:sldMk cId="2809981225" sldId="427"/>
        </pc:sldMkLst>
      </pc:sldChg>
      <pc:sldChg chg="del">
        <pc:chgData name="Weifeng Xu" userId="e7aed605-a3dd-4d5a-a692-a87037af107b" providerId="ADAL" clId="{B92A65E5-EB89-4D74-B72B-D0AF583941DA}" dt="2023-02-06T21:42:10.371" v="979" actId="47"/>
        <pc:sldMkLst>
          <pc:docMk/>
          <pc:sldMk cId="1962386105" sldId="428"/>
        </pc:sldMkLst>
      </pc:sldChg>
      <pc:sldChg chg="del">
        <pc:chgData name="Weifeng Xu" userId="e7aed605-a3dd-4d5a-a692-a87037af107b" providerId="ADAL" clId="{B92A65E5-EB89-4D74-B72B-D0AF583941DA}" dt="2023-02-06T21:42:10.399" v="980" actId="47"/>
        <pc:sldMkLst>
          <pc:docMk/>
          <pc:sldMk cId="622825391" sldId="429"/>
        </pc:sldMkLst>
      </pc:sldChg>
      <pc:sldChg chg="del">
        <pc:chgData name="Weifeng Xu" userId="e7aed605-a3dd-4d5a-a692-a87037af107b" providerId="ADAL" clId="{B92A65E5-EB89-4D74-B72B-D0AF583941DA}" dt="2023-02-06T21:42:10.930" v="995" actId="47"/>
        <pc:sldMkLst>
          <pc:docMk/>
          <pc:sldMk cId="3153474244" sldId="430"/>
        </pc:sldMkLst>
      </pc:sldChg>
      <pc:sldChg chg="del">
        <pc:chgData name="Weifeng Xu" userId="e7aed605-a3dd-4d5a-a692-a87037af107b" providerId="ADAL" clId="{B92A65E5-EB89-4D74-B72B-D0AF583941DA}" dt="2023-02-06T21:42:10.482" v="982" actId="47"/>
        <pc:sldMkLst>
          <pc:docMk/>
          <pc:sldMk cId="2738691049" sldId="431"/>
        </pc:sldMkLst>
      </pc:sldChg>
      <pc:sldChg chg="del">
        <pc:chgData name="Weifeng Xu" userId="e7aed605-a3dd-4d5a-a692-a87037af107b" providerId="ADAL" clId="{B92A65E5-EB89-4D74-B72B-D0AF583941DA}" dt="2023-02-06T21:42:10.858" v="993" actId="47"/>
        <pc:sldMkLst>
          <pc:docMk/>
          <pc:sldMk cId="2701239449" sldId="432"/>
        </pc:sldMkLst>
      </pc:sldChg>
      <pc:sldChg chg="del">
        <pc:chgData name="Weifeng Xu" userId="e7aed605-a3dd-4d5a-a692-a87037af107b" providerId="ADAL" clId="{B92A65E5-EB89-4D74-B72B-D0AF583941DA}" dt="2023-02-06T21:42:11.514" v="997" actId="47"/>
        <pc:sldMkLst>
          <pc:docMk/>
          <pc:sldMk cId="1292196148" sldId="433"/>
        </pc:sldMkLst>
      </pc:sldChg>
      <pc:sldChg chg="del">
        <pc:chgData name="Weifeng Xu" userId="e7aed605-a3dd-4d5a-a692-a87037af107b" providerId="ADAL" clId="{B92A65E5-EB89-4D74-B72B-D0AF583941DA}" dt="2023-02-06T21:42:10.954" v="996" actId="47"/>
        <pc:sldMkLst>
          <pc:docMk/>
          <pc:sldMk cId="1421281386" sldId="434"/>
        </pc:sldMkLst>
      </pc:sldChg>
      <pc:sldChg chg="del">
        <pc:chgData name="Weifeng Xu" userId="e7aed605-a3dd-4d5a-a692-a87037af107b" providerId="ADAL" clId="{B92A65E5-EB89-4D74-B72B-D0AF583941DA}" dt="2023-02-06T21:42:10.516" v="983" actId="47"/>
        <pc:sldMkLst>
          <pc:docMk/>
          <pc:sldMk cId="2405872845" sldId="435"/>
        </pc:sldMkLst>
      </pc:sldChg>
      <pc:sldChg chg="del">
        <pc:chgData name="Weifeng Xu" userId="e7aed605-a3dd-4d5a-a692-a87037af107b" providerId="ADAL" clId="{B92A65E5-EB89-4D74-B72B-D0AF583941DA}" dt="2023-02-06T21:42:07.708" v="949" actId="47"/>
        <pc:sldMkLst>
          <pc:docMk/>
          <pc:sldMk cId="49168497" sldId="436"/>
        </pc:sldMkLst>
      </pc:sldChg>
      <pc:sldChg chg="del">
        <pc:chgData name="Weifeng Xu" userId="e7aed605-a3dd-4d5a-a692-a87037af107b" providerId="ADAL" clId="{B92A65E5-EB89-4D74-B72B-D0AF583941DA}" dt="2023-02-06T21:42:07.769" v="950" actId="47"/>
        <pc:sldMkLst>
          <pc:docMk/>
          <pc:sldMk cId="3725817986" sldId="437"/>
        </pc:sldMkLst>
      </pc:sldChg>
      <pc:sldChg chg="del">
        <pc:chgData name="Weifeng Xu" userId="e7aed605-a3dd-4d5a-a692-a87037af107b" providerId="ADAL" clId="{B92A65E5-EB89-4D74-B72B-D0AF583941DA}" dt="2023-02-06T21:42:08.107" v="952" actId="47"/>
        <pc:sldMkLst>
          <pc:docMk/>
          <pc:sldMk cId="1100369408" sldId="438"/>
        </pc:sldMkLst>
      </pc:sldChg>
      <pc:sldChg chg="del">
        <pc:chgData name="Weifeng Xu" userId="e7aed605-a3dd-4d5a-a692-a87037af107b" providerId="ADAL" clId="{B92A65E5-EB89-4D74-B72B-D0AF583941DA}" dt="2023-02-06T21:42:09.723" v="959" actId="47"/>
        <pc:sldMkLst>
          <pc:docMk/>
          <pc:sldMk cId="1780675659" sldId="439"/>
        </pc:sldMkLst>
      </pc:sldChg>
      <pc:sldChg chg="del">
        <pc:chgData name="Weifeng Xu" userId="e7aed605-a3dd-4d5a-a692-a87037af107b" providerId="ADAL" clId="{B92A65E5-EB89-4D74-B72B-D0AF583941DA}" dt="2023-02-06T21:42:10.040" v="969" actId="47"/>
        <pc:sldMkLst>
          <pc:docMk/>
          <pc:sldMk cId="3961456410" sldId="440"/>
        </pc:sldMkLst>
      </pc:sldChg>
      <pc:sldChg chg="del">
        <pc:chgData name="Weifeng Xu" userId="e7aed605-a3dd-4d5a-a692-a87037af107b" providerId="ADAL" clId="{B92A65E5-EB89-4D74-B72B-D0AF583941DA}" dt="2023-02-06T21:42:10.069" v="970" actId="47"/>
        <pc:sldMkLst>
          <pc:docMk/>
          <pc:sldMk cId="567906942" sldId="441"/>
        </pc:sldMkLst>
      </pc:sldChg>
      <pc:sldChg chg="del">
        <pc:chgData name="Weifeng Xu" userId="e7aed605-a3dd-4d5a-a692-a87037af107b" providerId="ADAL" clId="{B92A65E5-EB89-4D74-B72B-D0AF583941DA}" dt="2023-02-06T21:42:10.099" v="971" actId="47"/>
        <pc:sldMkLst>
          <pc:docMk/>
          <pc:sldMk cId="475534982" sldId="442"/>
        </pc:sldMkLst>
      </pc:sldChg>
      <pc:sldChg chg="del">
        <pc:chgData name="Weifeng Xu" userId="e7aed605-a3dd-4d5a-a692-a87037af107b" providerId="ADAL" clId="{B92A65E5-EB89-4D74-B72B-D0AF583941DA}" dt="2023-02-06T21:42:10.129" v="972" actId="47"/>
        <pc:sldMkLst>
          <pc:docMk/>
          <pc:sldMk cId="2963169710" sldId="443"/>
        </pc:sldMkLst>
      </pc:sldChg>
      <pc:sldChg chg="del">
        <pc:chgData name="Weifeng Xu" userId="e7aed605-a3dd-4d5a-a692-a87037af107b" providerId="ADAL" clId="{B92A65E5-EB89-4D74-B72B-D0AF583941DA}" dt="2023-02-06T21:42:10.157" v="973" actId="47"/>
        <pc:sldMkLst>
          <pc:docMk/>
          <pc:sldMk cId="1417181392" sldId="444"/>
        </pc:sldMkLst>
      </pc:sldChg>
      <pc:sldChg chg="del">
        <pc:chgData name="Weifeng Xu" userId="e7aed605-a3dd-4d5a-a692-a87037af107b" providerId="ADAL" clId="{B92A65E5-EB89-4D74-B72B-D0AF583941DA}" dt="2023-02-06T21:42:10.191" v="974" actId="47"/>
        <pc:sldMkLst>
          <pc:docMk/>
          <pc:sldMk cId="3837808617" sldId="445"/>
        </pc:sldMkLst>
      </pc:sldChg>
      <pc:sldChg chg="del">
        <pc:chgData name="Weifeng Xu" userId="e7aed605-a3dd-4d5a-a692-a87037af107b" providerId="ADAL" clId="{B92A65E5-EB89-4D74-B72B-D0AF583941DA}" dt="2023-02-06T21:42:10.245" v="975" actId="47"/>
        <pc:sldMkLst>
          <pc:docMk/>
          <pc:sldMk cId="3499728188" sldId="446"/>
        </pc:sldMkLst>
      </pc:sldChg>
      <pc:sldChg chg="del">
        <pc:chgData name="Weifeng Xu" userId="e7aed605-a3dd-4d5a-a692-a87037af107b" providerId="ADAL" clId="{B92A65E5-EB89-4D74-B72B-D0AF583941DA}" dt="2023-02-06T21:42:10.274" v="976" actId="47"/>
        <pc:sldMkLst>
          <pc:docMk/>
          <pc:sldMk cId="864640412" sldId="447"/>
        </pc:sldMkLst>
      </pc:sldChg>
      <pc:sldChg chg="del">
        <pc:chgData name="Weifeng Xu" userId="e7aed605-a3dd-4d5a-a692-a87037af107b" providerId="ADAL" clId="{B92A65E5-EB89-4D74-B72B-D0AF583941DA}" dt="2023-02-06T21:42:10.306" v="977" actId="47"/>
        <pc:sldMkLst>
          <pc:docMk/>
          <pc:sldMk cId="3397288009" sldId="448"/>
        </pc:sldMkLst>
      </pc:sldChg>
      <pc:sldChg chg="del">
        <pc:chgData name="Weifeng Xu" userId="e7aed605-a3dd-4d5a-a692-a87037af107b" providerId="ADAL" clId="{B92A65E5-EB89-4D74-B72B-D0AF583941DA}" dt="2023-02-06T21:42:09.810" v="962" actId="47"/>
        <pc:sldMkLst>
          <pc:docMk/>
          <pc:sldMk cId="917475808" sldId="449"/>
        </pc:sldMkLst>
      </pc:sldChg>
      <pc:sldChg chg="del">
        <pc:chgData name="Weifeng Xu" userId="e7aed605-a3dd-4d5a-a692-a87037af107b" providerId="ADAL" clId="{B92A65E5-EB89-4D74-B72B-D0AF583941DA}" dt="2023-02-06T21:42:09.839" v="963" actId="47"/>
        <pc:sldMkLst>
          <pc:docMk/>
          <pc:sldMk cId="288670964" sldId="450"/>
        </pc:sldMkLst>
      </pc:sldChg>
      <pc:sldChg chg="del">
        <pc:chgData name="Weifeng Xu" userId="e7aed605-a3dd-4d5a-a692-a87037af107b" providerId="ADAL" clId="{B92A65E5-EB89-4D74-B72B-D0AF583941DA}" dt="2023-02-06T21:42:09.779" v="961" actId="47"/>
        <pc:sldMkLst>
          <pc:docMk/>
          <pc:sldMk cId="1571571876" sldId="451"/>
        </pc:sldMkLst>
      </pc:sldChg>
      <pc:sldChg chg="del">
        <pc:chgData name="Weifeng Xu" userId="e7aed605-a3dd-4d5a-a692-a87037af107b" providerId="ADAL" clId="{B92A65E5-EB89-4D74-B72B-D0AF583941DA}" dt="2023-02-06T21:42:09.868" v="964" actId="47"/>
        <pc:sldMkLst>
          <pc:docMk/>
          <pc:sldMk cId="2589812616" sldId="452"/>
        </pc:sldMkLst>
      </pc:sldChg>
      <pc:sldChg chg="del">
        <pc:chgData name="Weifeng Xu" userId="e7aed605-a3dd-4d5a-a692-a87037af107b" providerId="ADAL" clId="{B92A65E5-EB89-4D74-B72B-D0AF583941DA}" dt="2023-02-06T21:42:09.931" v="966" actId="47"/>
        <pc:sldMkLst>
          <pc:docMk/>
          <pc:sldMk cId="1378242331" sldId="453"/>
        </pc:sldMkLst>
      </pc:sldChg>
      <pc:sldChg chg="del">
        <pc:chgData name="Weifeng Xu" userId="e7aed605-a3dd-4d5a-a692-a87037af107b" providerId="ADAL" clId="{B92A65E5-EB89-4D74-B72B-D0AF583941DA}" dt="2023-02-06T21:42:09.686" v="958" actId="47"/>
        <pc:sldMkLst>
          <pc:docMk/>
          <pc:sldMk cId="3968214776" sldId="454"/>
        </pc:sldMkLst>
      </pc:sldChg>
      <pc:sldChg chg="del">
        <pc:chgData name="Weifeng Xu" userId="e7aed605-a3dd-4d5a-a692-a87037af107b" providerId="ADAL" clId="{B92A65E5-EB89-4D74-B72B-D0AF583941DA}" dt="2023-02-06T21:42:10.010" v="968" actId="47"/>
        <pc:sldMkLst>
          <pc:docMk/>
          <pc:sldMk cId="4156675221" sldId="455"/>
        </pc:sldMkLst>
      </pc:sldChg>
      <pc:sldChg chg="del">
        <pc:chgData name="Weifeng Xu" userId="e7aed605-a3dd-4d5a-a692-a87037af107b" providerId="ADAL" clId="{B92A65E5-EB89-4D74-B72B-D0AF583941DA}" dt="2023-02-06T21:42:17.163" v="1000" actId="47"/>
        <pc:sldMkLst>
          <pc:docMk/>
          <pc:sldMk cId="1965680741" sldId="456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2-13T15:35:17.998" v="1187" actId="1076"/>
        <pc:sldMkLst>
          <pc:docMk/>
          <pc:sldMk cId="668862291" sldId="457"/>
        </pc:sldMkLst>
        <pc:spChg chg="add mod">
          <ac:chgData name="Weifeng Xu" userId="e7aed605-a3dd-4d5a-a692-a87037af107b" providerId="ADAL" clId="{B92A65E5-EB89-4D74-B72B-D0AF583941DA}" dt="2023-02-06T21:30:14.015" v="670" actId="1076"/>
          <ac:spMkLst>
            <pc:docMk/>
            <pc:sldMk cId="668862291" sldId="457"/>
            <ac:spMk id="2" creationId="{90366553-1699-BCD6-AFB2-AEBF988B691C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2" creationId="{B0E235E6-3C75-1F57-B482-67F123CF5311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3" creationId="{C99248BD-FF62-B00C-6EE3-528C1FE0576F}"/>
          </ac:spMkLst>
        </pc:spChg>
        <pc:spChg chg="add mod">
          <ac:chgData name="Weifeng Xu" userId="e7aed605-a3dd-4d5a-a692-a87037af107b" providerId="ADAL" clId="{B92A65E5-EB89-4D74-B72B-D0AF583941DA}" dt="2023-02-06T21:30:51.154" v="697" actId="313"/>
          <ac:spMkLst>
            <pc:docMk/>
            <pc:sldMk cId="668862291" sldId="457"/>
            <ac:spMk id="3" creationId="{E3B1EB83-33ED-2BE3-7B5E-1A56E8B5F488}"/>
          </ac:spMkLst>
        </pc:spChg>
        <pc:spChg chg="add mod">
          <ac:chgData name="Weifeng Xu" userId="e7aed605-a3dd-4d5a-a692-a87037af107b" providerId="ADAL" clId="{B92A65E5-EB89-4D74-B72B-D0AF583941DA}" dt="2023-02-06T21:31:59.261" v="706" actId="1076"/>
          <ac:spMkLst>
            <pc:docMk/>
            <pc:sldMk cId="668862291" sldId="457"/>
            <ac:spMk id="6" creationId="{46CECC93-9C24-2D41-15E2-B8BCE78DCE88}"/>
          </ac:spMkLst>
        </pc:spChg>
        <pc:spChg chg="add mod">
          <ac:chgData name="Weifeng Xu" userId="e7aed605-a3dd-4d5a-a692-a87037af107b" providerId="ADAL" clId="{B92A65E5-EB89-4D74-B72B-D0AF583941DA}" dt="2023-02-13T15:35:17.998" v="1187" actId="1076"/>
          <ac:spMkLst>
            <pc:docMk/>
            <pc:sldMk cId="668862291" sldId="457"/>
            <ac:spMk id="8" creationId="{23241BC3-6AC5-5B7F-15F3-B9DDE4650146}"/>
          </ac:spMkLst>
        </pc:spChg>
        <pc:spChg chg="add del mod">
          <ac:chgData name="Weifeng Xu" userId="e7aed605-a3dd-4d5a-a692-a87037af107b" providerId="ADAL" clId="{B92A65E5-EB89-4D74-B72B-D0AF583941DA}" dt="2023-02-06T16:35:33.307" v="70" actId="478"/>
          <ac:spMkLst>
            <pc:docMk/>
            <pc:sldMk cId="668862291" sldId="457"/>
            <ac:spMk id="9" creationId="{F800B769-C14E-A3B6-2B9B-899965741958}"/>
          </ac:spMkLst>
        </pc:spChg>
        <pc:picChg chg="add mod">
          <ac:chgData name="Weifeng Xu" userId="e7aed605-a3dd-4d5a-a692-a87037af107b" providerId="ADAL" clId="{B92A65E5-EB89-4D74-B72B-D0AF583941DA}" dt="2023-02-06T21:30:15.897" v="671" actId="1076"/>
          <ac:picMkLst>
            <pc:docMk/>
            <pc:sldMk cId="668862291" sldId="457"/>
            <ac:picMk id="5" creationId="{C2666F5E-8D02-A952-AB4D-31063AEA4908}"/>
          </ac:picMkLst>
        </pc:picChg>
        <pc:picChg chg="add mod">
          <ac:chgData name="Weifeng Xu" userId="e7aed605-a3dd-4d5a-a692-a87037af107b" providerId="ADAL" clId="{B92A65E5-EB89-4D74-B72B-D0AF583941DA}" dt="2023-02-06T21:30:58.469" v="698" actId="1076"/>
          <ac:picMkLst>
            <pc:docMk/>
            <pc:sldMk cId="668862291" sldId="457"/>
            <ac:picMk id="7" creationId="{A43B50B0-A358-3BE7-9507-0AB6767E4C8E}"/>
          </ac:picMkLst>
        </pc:picChg>
      </pc:sldChg>
      <pc:sldChg chg="addSp delSp modSp new del mod ord modClrScheme chgLayout">
        <pc:chgData name="Weifeng Xu" userId="e7aed605-a3dd-4d5a-a692-a87037af107b" providerId="ADAL" clId="{B92A65E5-EB89-4D74-B72B-D0AF583941DA}" dt="2023-02-06T19:50:30.985" v="408" actId="47"/>
        <pc:sldMkLst>
          <pc:docMk/>
          <pc:sldMk cId="150225759" sldId="458"/>
        </pc:sldMkLst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2" creationId="{ABBCABFA-3954-A360-BBF9-EABAD1981271}"/>
          </ac:spMkLst>
        </pc:spChg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3" creationId="{13326CDA-642F-1B45-886F-FF1E68798171}"/>
          </ac:spMkLst>
        </pc:spChg>
        <pc:spChg chg="add mod">
          <ac:chgData name="Weifeng Xu" userId="e7aed605-a3dd-4d5a-a692-a87037af107b" providerId="ADAL" clId="{B92A65E5-EB89-4D74-B72B-D0AF583941DA}" dt="2023-02-06T19:34:47.400" v="82" actId="700"/>
          <ac:spMkLst>
            <pc:docMk/>
            <pc:sldMk cId="150225759" sldId="458"/>
            <ac:spMk id="4" creationId="{CF3D27BB-54EC-7425-653F-2E6FD7BDA451}"/>
          </ac:spMkLst>
        </pc:spChg>
        <pc:spChg chg="add mod">
          <ac:chgData name="Weifeng Xu" userId="e7aed605-a3dd-4d5a-a692-a87037af107b" providerId="ADAL" clId="{B92A65E5-EB89-4D74-B72B-D0AF583941DA}" dt="2023-02-06T19:34:51.263" v="83"/>
          <ac:spMkLst>
            <pc:docMk/>
            <pc:sldMk cId="150225759" sldId="458"/>
            <ac:spMk id="5" creationId="{5FD69ABA-4018-659C-F0A3-76BC360E8A14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33:53.185" v="736" actId="20577"/>
        <pc:sldMkLst>
          <pc:docMk/>
          <pc:sldMk cId="4227508718" sldId="459"/>
        </pc:sldMkLst>
        <pc:spChg chg="add mod ord">
          <ac:chgData name="Weifeng Xu" userId="e7aed605-a3dd-4d5a-a692-a87037af107b" providerId="ADAL" clId="{B92A65E5-EB89-4D74-B72B-D0AF583941DA}" dt="2023-02-06T21:33:09.890" v="717" actId="20577"/>
          <ac:spMkLst>
            <pc:docMk/>
            <pc:sldMk cId="4227508718" sldId="459"/>
            <ac:spMk id="2" creationId="{005BDD95-B9F7-E1F1-74A5-FD9258B8845C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2" creationId="{85EFAD5A-9762-DD0E-62E7-22811E9645E1}"/>
          </ac:spMkLst>
        </pc:spChg>
        <pc:spChg chg="add mod">
          <ac:chgData name="Weifeng Xu" userId="e7aed605-a3dd-4d5a-a692-a87037af107b" providerId="ADAL" clId="{B92A65E5-EB89-4D74-B72B-D0AF583941DA}" dt="2023-02-06T21:33:53.185" v="736" actId="20577"/>
          <ac:spMkLst>
            <pc:docMk/>
            <pc:sldMk cId="4227508718" sldId="459"/>
            <ac:spMk id="3" creationId="{0E09014B-D8D0-F74D-40F2-6F0E7C2D26EB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3" creationId="{311A2043-7B9C-2651-699E-B8C7C225AEBB}"/>
          </ac:spMkLst>
        </pc:spChg>
        <pc:picChg chg="add mod">
          <ac:chgData name="Weifeng Xu" userId="e7aed605-a3dd-4d5a-a692-a87037af107b" providerId="ADAL" clId="{B92A65E5-EB89-4D74-B72B-D0AF583941DA}" dt="2023-02-06T21:33:25.861" v="722" actId="1076"/>
          <ac:picMkLst>
            <pc:docMk/>
            <pc:sldMk cId="4227508718" sldId="459"/>
            <ac:picMk id="5" creationId="{7B705215-D301-21B9-51D1-C8A387B4EDF3}"/>
          </ac:picMkLst>
        </pc:picChg>
      </pc:sldChg>
      <pc:sldChg chg="new del">
        <pc:chgData name="Weifeng Xu" userId="e7aed605-a3dd-4d5a-a692-a87037af107b" providerId="ADAL" clId="{B92A65E5-EB89-4D74-B72B-D0AF583941DA}" dt="2023-02-06T21:42:16.300" v="999" actId="47"/>
        <pc:sldMkLst>
          <pc:docMk/>
          <pc:sldMk cId="2870798367" sldId="460"/>
        </pc:sldMkLst>
      </pc:sldChg>
      <pc:sldChg chg="new del">
        <pc:chgData name="Weifeng Xu" userId="e7aed605-a3dd-4d5a-a692-a87037af107b" providerId="ADAL" clId="{B92A65E5-EB89-4D74-B72B-D0AF583941DA}" dt="2023-02-06T21:42:07.165" v="947" actId="47"/>
        <pc:sldMkLst>
          <pc:docMk/>
          <pc:sldMk cId="3255976066" sldId="461"/>
        </pc:sldMkLst>
      </pc:sldChg>
      <pc:sldChg chg="new del">
        <pc:chgData name="Weifeng Xu" userId="e7aed605-a3dd-4d5a-a692-a87037af107b" providerId="ADAL" clId="{B92A65E5-EB89-4D74-B72B-D0AF583941DA}" dt="2023-02-06T21:42:07.676" v="948" actId="47"/>
        <pc:sldMkLst>
          <pc:docMk/>
          <pc:sldMk cId="3854830524" sldId="462"/>
        </pc:sldMkLst>
      </pc:sldChg>
      <pc:sldChg chg="new del">
        <pc:chgData name="Weifeng Xu" userId="e7aed605-a3dd-4d5a-a692-a87037af107b" providerId="ADAL" clId="{B92A65E5-EB89-4D74-B72B-D0AF583941DA}" dt="2023-02-06T19:51:43.462" v="425" actId="47"/>
        <pc:sldMkLst>
          <pc:docMk/>
          <pc:sldMk cId="3683834111" sldId="463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3-11T23:41:24.576" v="1246"/>
        <pc:sldMkLst>
          <pc:docMk/>
          <pc:sldMk cId="2354550623" sldId="464"/>
        </pc:sldMkLst>
        <pc:spChg chg="add del mod">
          <ac:chgData name="Weifeng Xu" userId="e7aed605-a3dd-4d5a-a692-a87037af107b" providerId="ADAL" clId="{B92A65E5-EB89-4D74-B72B-D0AF583941DA}" dt="2023-02-06T19:56:11.197" v="499" actId="478"/>
          <ac:spMkLst>
            <pc:docMk/>
            <pc:sldMk cId="2354550623" sldId="464"/>
            <ac:spMk id="5" creationId="{F438234C-0D01-68DB-5C36-557AD3A91A86}"/>
          </ac:spMkLst>
        </pc:spChg>
        <pc:spChg chg="add mod ord">
          <ac:chgData name="Weifeng Xu" userId="e7aed605-a3dd-4d5a-a692-a87037af107b" providerId="ADAL" clId="{B92A65E5-EB89-4D74-B72B-D0AF583941DA}" dt="2023-02-06T19:55:57.375" v="496" actId="700"/>
          <ac:spMkLst>
            <pc:docMk/>
            <pc:sldMk cId="2354550623" sldId="464"/>
            <ac:spMk id="6" creationId="{8B6912DF-EF4F-9F3A-8B60-8D34CF938ACE}"/>
          </ac:spMkLst>
        </pc:spChg>
        <pc:spChg chg="add mod ord">
          <ac:chgData name="Weifeng Xu" userId="e7aed605-a3dd-4d5a-a692-a87037af107b" providerId="ADAL" clId="{B92A65E5-EB89-4D74-B72B-D0AF583941DA}" dt="2023-02-06T19:56:29.804" v="505" actId="6549"/>
          <ac:spMkLst>
            <pc:docMk/>
            <pc:sldMk cId="2354550623" sldId="464"/>
            <ac:spMk id="7" creationId="{F5892711-3253-A56A-DF36-05DF31913F7E}"/>
          </ac:spMkLst>
        </pc:spChg>
        <pc:picChg chg="add mod">
          <ac:chgData name="Weifeng Xu" userId="e7aed605-a3dd-4d5a-a692-a87037af107b" providerId="ADAL" clId="{B92A65E5-EB89-4D74-B72B-D0AF583941DA}" dt="2023-02-06T19:55:42.714" v="493" actId="1076"/>
          <ac:picMkLst>
            <pc:docMk/>
            <pc:sldMk cId="2354550623" sldId="464"/>
            <ac:picMk id="3" creationId="{AAE56F40-784D-BAD2-1231-4397ACB2A396}"/>
          </ac:picMkLst>
        </pc:picChg>
      </pc:sldChg>
      <pc:sldChg chg="addSp delSp modSp new mod modClrScheme chgLayout modNotesTx">
        <pc:chgData name="Weifeng Xu" userId="e7aed605-a3dd-4d5a-a692-a87037af107b" providerId="ADAL" clId="{B92A65E5-EB89-4D74-B72B-D0AF583941DA}" dt="2023-02-06T21:41:07.999" v="912" actId="14100"/>
        <pc:sldMkLst>
          <pc:docMk/>
          <pc:sldMk cId="2463134348" sldId="465"/>
        </pc:sldMkLst>
        <pc:spChg chg="add del mod ord">
          <ac:chgData name="Weifeng Xu" userId="e7aed605-a3dd-4d5a-a692-a87037af107b" providerId="ADAL" clId="{B92A65E5-EB89-4D74-B72B-D0AF583941DA}" dt="2023-02-06T21:34:00.141" v="737" actId="700"/>
          <ac:spMkLst>
            <pc:docMk/>
            <pc:sldMk cId="2463134348" sldId="465"/>
            <ac:spMk id="2" creationId="{0D6F16B1-7EDD-46DB-606B-9BDB01B2A267}"/>
          </ac:spMkLst>
        </pc:spChg>
        <pc:spChg chg="add mod">
          <ac:chgData name="Weifeng Xu" userId="e7aed605-a3dd-4d5a-a692-a87037af107b" providerId="ADAL" clId="{B92A65E5-EB89-4D74-B72B-D0AF583941DA}" dt="2023-02-06T21:40:53.843" v="883" actId="6549"/>
          <ac:spMkLst>
            <pc:docMk/>
            <pc:sldMk cId="2463134348" sldId="465"/>
            <ac:spMk id="4" creationId="{09EAD3B2-8502-A889-3E9F-A74C3207493D}"/>
          </ac:spMkLst>
        </pc:spChg>
        <pc:spChg chg="add mod">
          <ac:chgData name="Weifeng Xu" userId="e7aed605-a3dd-4d5a-a692-a87037af107b" providerId="ADAL" clId="{B92A65E5-EB89-4D74-B72B-D0AF583941DA}" dt="2023-02-06T21:41:07.999" v="912" actId="14100"/>
          <ac:spMkLst>
            <pc:docMk/>
            <pc:sldMk cId="2463134348" sldId="465"/>
            <ac:spMk id="6" creationId="{D376AB25-0426-D99F-A5A0-ED3D7690AA6F}"/>
          </ac:spMkLst>
        </pc:spChg>
        <pc:spChg chg="add mod">
          <ac:chgData name="Weifeng Xu" userId="e7aed605-a3dd-4d5a-a692-a87037af107b" providerId="ADAL" clId="{B92A65E5-EB89-4D74-B72B-D0AF583941DA}" dt="2023-02-06T21:40:14.033" v="836" actId="2711"/>
          <ac:spMkLst>
            <pc:docMk/>
            <pc:sldMk cId="2463134348" sldId="465"/>
            <ac:spMk id="8" creationId="{91BC74BF-3FF2-130C-9E81-031F80E54A4D}"/>
          </ac:spMkLst>
        </pc:spChg>
        <pc:picChg chg="add mod">
          <ac:chgData name="Weifeng Xu" userId="e7aed605-a3dd-4d5a-a692-a87037af107b" providerId="ADAL" clId="{B92A65E5-EB89-4D74-B72B-D0AF583941DA}" dt="2023-02-06T21:34:07.159" v="740" actId="14100"/>
          <ac:picMkLst>
            <pc:docMk/>
            <pc:sldMk cId="2463134348" sldId="465"/>
            <ac:picMk id="3" creationId="{632A4FE5-5D00-41AF-25CB-2D9B304EC416}"/>
          </ac:picMkLst>
        </pc:picChg>
        <pc:picChg chg="add mod">
          <ac:chgData name="Weifeng Xu" userId="e7aed605-a3dd-4d5a-a692-a87037af107b" providerId="ADAL" clId="{B92A65E5-EB89-4D74-B72B-D0AF583941DA}" dt="2023-02-06T21:34:11.179" v="742" actId="1076"/>
          <ac:picMkLst>
            <pc:docMk/>
            <pc:sldMk cId="2463134348" sldId="465"/>
            <ac:picMk id="5" creationId="{2CB31CE6-6BD3-E936-A833-5ECDA2ACBA97}"/>
          </ac:picMkLst>
        </pc:picChg>
      </pc:sldChg>
      <pc:sldChg chg="addSp modSp new mod">
        <pc:chgData name="Weifeng Xu" userId="e7aed605-a3dd-4d5a-a692-a87037af107b" providerId="ADAL" clId="{B92A65E5-EB89-4D74-B72B-D0AF583941DA}" dt="2023-02-13T15:41:06.981" v="1245" actId="14100"/>
        <pc:sldMkLst>
          <pc:docMk/>
          <pc:sldMk cId="711315930" sldId="466"/>
        </pc:sldMkLst>
        <pc:spChg chg="add mod">
          <ac:chgData name="Weifeng Xu" userId="e7aed605-a3dd-4d5a-a692-a87037af107b" providerId="ADAL" clId="{B92A65E5-EB89-4D74-B72B-D0AF583941DA}" dt="2023-02-06T21:41:58.340" v="946" actId="14100"/>
          <ac:spMkLst>
            <pc:docMk/>
            <pc:sldMk cId="711315930" sldId="466"/>
            <ac:spMk id="2" creationId="{6ADD942D-7D91-09D0-10AE-18511B4A4EA0}"/>
          </ac:spMkLst>
        </pc:spChg>
        <pc:spChg chg="add mod">
          <ac:chgData name="Weifeng Xu" userId="e7aed605-a3dd-4d5a-a692-a87037af107b" providerId="ADAL" clId="{B92A65E5-EB89-4D74-B72B-D0AF583941DA}" dt="2023-02-13T15:41:06.981" v="1245" actId="14100"/>
          <ac:spMkLst>
            <pc:docMk/>
            <pc:sldMk cId="711315930" sldId="466"/>
            <ac:spMk id="5" creationId="{91CF9EE2-FA0F-196F-B536-C8922C6A6253}"/>
          </ac:spMkLst>
        </pc:spChg>
        <pc:picChg chg="add">
          <ac:chgData name="Weifeng Xu" userId="e7aed605-a3dd-4d5a-a692-a87037af107b" providerId="ADAL" clId="{B92A65E5-EB89-4D74-B72B-D0AF583941DA}" dt="2023-02-06T16:37:15.305" v="72" actId="22"/>
          <ac:picMkLst>
            <pc:docMk/>
            <pc:sldMk cId="711315930" sldId="466"/>
            <ac:picMk id="3" creationId="{CD98EB57-B716-FA71-B163-1406E704DF50}"/>
          </ac:picMkLst>
        </pc:picChg>
      </pc:sldChg>
      <pc:sldChg chg="addSp modSp new mod ord modClrScheme chgLayout">
        <pc:chgData name="Weifeng Xu" userId="e7aed605-a3dd-4d5a-a692-a87037af107b" providerId="ADAL" clId="{B92A65E5-EB89-4D74-B72B-D0AF583941DA}" dt="2023-02-06T19:35:12.169" v="127" actId="20577"/>
        <pc:sldMkLst>
          <pc:docMk/>
          <pc:sldMk cId="650928367" sldId="467"/>
        </pc:sldMkLst>
        <pc:spChg chg="add mod">
          <ac:chgData name="Weifeng Xu" userId="e7aed605-a3dd-4d5a-a692-a87037af107b" providerId="ADAL" clId="{B92A65E5-EB89-4D74-B72B-D0AF583941DA}" dt="2023-02-06T19:35:12.169" v="127" actId="20577"/>
          <ac:spMkLst>
            <pc:docMk/>
            <pc:sldMk cId="650928367" sldId="467"/>
            <ac:spMk id="2" creationId="{265FB0E2-088E-699D-680A-502C596F7776}"/>
          </ac:spMkLst>
        </pc:spChg>
        <pc:spChg chg="add mod">
          <ac:chgData name="Weifeng Xu" userId="e7aed605-a3dd-4d5a-a692-a87037af107b" providerId="ADAL" clId="{B92A65E5-EB89-4D74-B72B-D0AF583941DA}" dt="2023-02-06T19:34:35.911" v="79" actId="700"/>
          <ac:spMkLst>
            <pc:docMk/>
            <pc:sldMk cId="650928367" sldId="467"/>
            <ac:spMk id="3" creationId="{09588D2A-164E-0FAC-C742-D16C16103C7D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19:49:28.511" v="407" actId="27636"/>
        <pc:sldMkLst>
          <pc:docMk/>
          <pc:sldMk cId="3705960219" sldId="468"/>
        </pc:sldMkLst>
        <pc:spChg chg="add mod">
          <ac:chgData name="Weifeng Xu" userId="e7aed605-a3dd-4d5a-a692-a87037af107b" providerId="ADAL" clId="{B92A65E5-EB89-4D74-B72B-D0AF583941DA}" dt="2023-02-06T19:46:08.712" v="255" actId="20577"/>
          <ac:spMkLst>
            <pc:docMk/>
            <pc:sldMk cId="3705960219" sldId="468"/>
            <ac:spMk id="2" creationId="{47E978AF-1CDC-4835-0FED-766F743A4BE3}"/>
          </ac:spMkLst>
        </pc:spChg>
        <pc:spChg chg="add mod">
          <ac:chgData name="Weifeng Xu" userId="e7aed605-a3dd-4d5a-a692-a87037af107b" providerId="ADAL" clId="{B92A65E5-EB89-4D74-B72B-D0AF583941DA}" dt="2023-02-06T19:49:28.511" v="407" actId="27636"/>
          <ac:spMkLst>
            <pc:docMk/>
            <pc:sldMk cId="3705960219" sldId="468"/>
            <ac:spMk id="3" creationId="{EBE7954F-3972-EB62-0802-2F31378686B2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9" creationId="{0A8FF5FA-79F8-0FD1-A494-EC56D5EDCDB8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2" creationId="{61F0C4FB-D0F6-169A-1817-B985D435235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3" creationId="{DB2CF6BF-EEFD-60FF-2CF6-EFF7C634551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4" creationId="{1C743D18-5BA8-4046-856E-AE5DC744F9F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5" creationId="{EBF83996-52BE-8A9B-AFA3-555ED32E5F3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6" creationId="{B712B65C-D520-7A04-7BA3-B255BA1CEC8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7" creationId="{AF4A2D08-F232-2F86-FDA5-460A40E47097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1" creationId="{6DB78813-ACB6-E873-5EDE-2597C72AA37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2" creationId="{EA9BF050-753C-CC99-C751-27BFB104A11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3" creationId="{47B857B1-ED82-9D72-4082-142ACCEA1EC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4" creationId="{1E1042D2-7563-B40F-3BB2-17EA70E5667A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5" creationId="{4D6F2682-0C96-53B9-4807-25B775B736D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6" creationId="{F49C2744-0D50-0051-9429-DC710533C1C9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7" creationId="{BD48168C-BD54-EB54-640C-0E9D94E798E6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8" creationId="{53122D14-DF6D-C3DC-6D33-1C9D13D3262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9" creationId="{8A35F7A6-D94F-E78D-20D1-7D4C342A7E99}"/>
          </ac:spMkLst>
        </pc:spChg>
        <pc:spChg chg="add del mod">
          <ac:chgData name="Weifeng Xu" userId="e7aed605-a3dd-4d5a-a692-a87037af107b" providerId="ADAL" clId="{B92A65E5-EB89-4D74-B72B-D0AF583941DA}" dt="2023-02-06T19:46:00.193" v="245" actId="478"/>
          <ac:spMkLst>
            <pc:docMk/>
            <pc:sldMk cId="3705960219" sldId="468"/>
            <ac:spMk id="32" creationId="{FBF151D4-03E8-6936-192D-8A44505CE765}"/>
          </ac:spMkLst>
        </pc:spChg>
        <pc:spChg chg="add mod">
          <ac:chgData name="Weifeng Xu" userId="e7aed605-a3dd-4d5a-a692-a87037af107b" providerId="ADAL" clId="{B92A65E5-EB89-4D74-B72B-D0AF583941DA}" dt="2023-02-06T19:49:14.698" v="403" actId="20577"/>
          <ac:spMkLst>
            <pc:docMk/>
            <pc:sldMk cId="3705960219" sldId="468"/>
            <ac:spMk id="34" creationId="{37D2AFB1-8CCD-7E70-DE3E-5CEE819B1937}"/>
          </ac:spMkLst>
        </pc:sp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4" creationId="{0E5708A1-0736-1645-D684-0EFA70B35E6E}"/>
          </ac:picMkLst>
        </pc:pic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5" creationId="{11E01DAE-025C-6DC7-ADD0-73284B01AEDC}"/>
          </ac:picMkLst>
        </pc:picChg>
        <pc:picChg chg="add mod">
          <ac:chgData name="Weifeng Xu" userId="e7aed605-a3dd-4d5a-a692-a87037af107b" providerId="ADAL" clId="{B92A65E5-EB89-4D74-B72B-D0AF583941DA}" dt="2023-02-06T19:49:06.820" v="400" actId="1076"/>
          <ac:picMkLst>
            <pc:docMk/>
            <pc:sldMk cId="3705960219" sldId="468"/>
            <ac:picMk id="31" creationId="{EA9596D6-B13D-5AB3-AA16-601CDEF7B06F}"/>
          </ac:picMkLst>
        </pc:pic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6" creationId="{10AE5FA5-DA6C-EEA0-B646-CB4955B69DF2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7" creationId="{C5EA3CFA-761A-51A2-22A9-93AA125DBFD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8" creationId="{4BB8AE15-9E3C-0AE9-EBFC-3117484587B6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0" creationId="{1C784CB2-6FA6-C40E-CC47-87AB3328AA2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1" creationId="{31E429C2-5B8D-CC07-95AD-86175E9AAE7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8" creationId="{29D939E7-F550-EA48-3329-994599BD7B2A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9" creationId="{9DC86B4E-E606-8FFC-8660-165AD979D61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20" creationId="{66F63C81-8934-CDB4-5893-196AB5E5FEFC}"/>
          </ac:cxnSpMkLst>
        </pc:cxnChg>
      </pc:sldChg>
      <pc:sldChg chg="addSp delSp modSp new mod modClrScheme chgLayout">
        <pc:chgData name="Weifeng Xu" userId="e7aed605-a3dd-4d5a-a692-a87037af107b" providerId="ADAL" clId="{B92A65E5-EB89-4D74-B72B-D0AF583941DA}" dt="2023-02-06T21:25:59.942" v="517" actId="20577"/>
        <pc:sldMkLst>
          <pc:docMk/>
          <pc:sldMk cId="2293502858" sldId="469"/>
        </pc:sldMkLst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2" creationId="{22F83CFE-656B-7C9D-9FA3-E4810B9D2E17}"/>
          </ac:spMkLst>
        </pc:spChg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3" creationId="{764D021E-C08C-1A79-E2F3-8806ACDCA6CD}"/>
          </ac:spMkLst>
        </pc:spChg>
        <pc:spChg chg="add mod ord">
          <ac:chgData name="Weifeng Xu" userId="e7aed605-a3dd-4d5a-a692-a87037af107b" providerId="ADAL" clId="{B92A65E5-EB89-4D74-B72B-D0AF583941DA}" dt="2023-02-06T19:53:15.473" v="467" actId="313"/>
          <ac:spMkLst>
            <pc:docMk/>
            <pc:sldMk cId="2293502858" sldId="469"/>
            <ac:spMk id="4" creationId="{6DDA402D-93F9-5D6D-F354-D0D162322750}"/>
          </ac:spMkLst>
        </pc:spChg>
        <pc:spChg chg="add mod ord">
          <ac:chgData name="Weifeng Xu" userId="e7aed605-a3dd-4d5a-a692-a87037af107b" providerId="ADAL" clId="{B92A65E5-EB89-4D74-B72B-D0AF583941DA}" dt="2023-02-06T21:25:59.942" v="517" actId="20577"/>
          <ac:spMkLst>
            <pc:docMk/>
            <pc:sldMk cId="2293502858" sldId="469"/>
            <ac:spMk id="5" creationId="{3DFAADC1-00F3-37AC-3005-A1C1BF1AE33C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28:44.408" v="639" actId="20577"/>
        <pc:sldMkLst>
          <pc:docMk/>
          <pc:sldMk cId="1756393754" sldId="470"/>
        </pc:sldMkLst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2" creationId="{56D9BBDB-CAAE-A4F8-6961-7F7C84E452D4}"/>
          </ac:spMkLst>
        </pc:spChg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3" creationId="{549DE05B-9263-23B0-69EB-8D11B10A24AF}"/>
          </ac:spMkLst>
        </pc:spChg>
        <pc:spChg chg="add mod ord">
          <ac:chgData name="Weifeng Xu" userId="e7aed605-a3dd-4d5a-a692-a87037af107b" providerId="ADAL" clId="{B92A65E5-EB89-4D74-B72B-D0AF583941DA}" dt="2023-02-06T21:26:57.561" v="525" actId="20577"/>
          <ac:spMkLst>
            <pc:docMk/>
            <pc:sldMk cId="1756393754" sldId="470"/>
            <ac:spMk id="4" creationId="{BE4F6946-A75F-B79B-DF18-1914CA91B500}"/>
          </ac:spMkLst>
        </pc:spChg>
        <pc:spChg chg="add mod ord">
          <ac:chgData name="Weifeng Xu" userId="e7aed605-a3dd-4d5a-a692-a87037af107b" providerId="ADAL" clId="{B92A65E5-EB89-4D74-B72B-D0AF583941DA}" dt="2023-02-06T21:28:44.408" v="639" actId="20577"/>
          <ac:spMkLst>
            <pc:docMk/>
            <pc:sldMk cId="1756393754" sldId="470"/>
            <ac:spMk id="5" creationId="{C3A3C8A0-2F96-45E8-D4D5-1DE31A646558}"/>
          </ac:spMkLst>
        </pc:spChg>
      </pc:sldChg>
      <pc:sldChg chg="addSp modSp new mod modClrScheme chgLayout">
        <pc:chgData name="Weifeng Xu" userId="e7aed605-a3dd-4d5a-a692-a87037af107b" providerId="ADAL" clId="{B92A65E5-EB89-4D74-B72B-D0AF583941DA}" dt="2023-02-06T21:43:44.263" v="1091" actId="20577"/>
        <pc:sldMkLst>
          <pc:docMk/>
          <pc:sldMk cId="197278550" sldId="471"/>
        </pc:sldMkLst>
        <pc:spChg chg="add mod">
          <ac:chgData name="Weifeng Xu" userId="e7aed605-a3dd-4d5a-a692-a87037af107b" providerId="ADAL" clId="{B92A65E5-EB89-4D74-B72B-D0AF583941DA}" dt="2023-02-06T21:43:20.558" v="1037" actId="313"/>
          <ac:spMkLst>
            <pc:docMk/>
            <pc:sldMk cId="197278550" sldId="471"/>
            <ac:spMk id="2" creationId="{349D0696-6E5D-2644-6EAC-BC9C4DB60462}"/>
          </ac:spMkLst>
        </pc:spChg>
        <pc:spChg chg="add mod">
          <ac:chgData name="Weifeng Xu" userId="e7aed605-a3dd-4d5a-a692-a87037af107b" providerId="ADAL" clId="{B92A65E5-EB89-4D74-B72B-D0AF583941DA}" dt="2023-02-06T21:43:44.263" v="1091" actId="20577"/>
          <ac:spMkLst>
            <pc:docMk/>
            <pc:sldMk cId="197278550" sldId="471"/>
            <ac:spMk id="3" creationId="{31C897D7-6233-92B2-8F6A-CBE08E35D8A7}"/>
          </ac:spMkLst>
        </pc:spChg>
      </pc:sldChg>
    </pc:docChg>
  </pc:docChgLst>
  <pc:docChgLst>
    <pc:chgData name="Weifeng Xu" userId="e7aed605-a3dd-4d5a-a692-a87037af107b" providerId="ADAL" clId="{EC5FAB8D-8A6B-47C4-B6ED-4448F2E7B7E9}"/>
    <pc:docChg chg="undo custSel addSld delSld modSld sldOrd">
      <pc:chgData name="Weifeng Xu" userId="e7aed605-a3dd-4d5a-a692-a87037af107b" providerId="ADAL" clId="{EC5FAB8D-8A6B-47C4-B6ED-4448F2E7B7E9}" dt="2023-03-16T20:55:24.808" v="2862" actId="20577"/>
      <pc:docMkLst>
        <pc:docMk/>
      </pc:docMkLst>
      <pc:sldChg chg="modSp mod">
        <pc:chgData name="Weifeng Xu" userId="e7aed605-a3dd-4d5a-a692-a87037af107b" providerId="ADAL" clId="{EC5FAB8D-8A6B-47C4-B6ED-4448F2E7B7E9}" dt="2023-03-15T01:22:26.881" v="2337" actId="20577"/>
        <pc:sldMkLst>
          <pc:docMk/>
          <pc:sldMk cId="162022530" sldId="256"/>
        </pc:sldMkLst>
        <pc:spChg chg="mod">
          <ac:chgData name="Weifeng Xu" userId="e7aed605-a3dd-4d5a-a692-a87037af107b" providerId="ADAL" clId="{EC5FAB8D-8A6B-47C4-B6ED-4448F2E7B7E9}" dt="2023-03-14T21:16:34.995" v="2306" actId="1076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C5FAB8D-8A6B-47C4-B6ED-4448F2E7B7E9}" dt="2023-03-15T01:22:26.881" v="2337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EC5FAB8D-8A6B-47C4-B6ED-4448F2E7B7E9}" dt="2023-03-14T14:44:01.972" v="2304" actId="47"/>
        <pc:sldMkLst>
          <pc:docMk/>
          <pc:sldMk cId="197278550" sldId="471"/>
        </pc:sldMkLst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2401898171" sldId="472"/>
        </pc:sldMkLst>
      </pc:sldChg>
      <pc:sldChg chg="del">
        <pc:chgData name="Weifeng Xu" userId="e7aed605-a3dd-4d5a-a692-a87037af107b" providerId="ADAL" clId="{EC5FAB8D-8A6B-47C4-B6ED-4448F2E7B7E9}" dt="2023-03-14T14:43:49.909" v="2271" actId="47"/>
        <pc:sldMkLst>
          <pc:docMk/>
          <pc:sldMk cId="3523318788" sldId="472"/>
        </pc:sldMkLst>
      </pc:sldChg>
      <pc:sldChg chg="del">
        <pc:chgData name="Weifeng Xu" userId="e7aed605-a3dd-4d5a-a692-a87037af107b" providerId="ADAL" clId="{EC5FAB8D-8A6B-47C4-B6ED-4448F2E7B7E9}" dt="2023-03-14T14:43:54.647" v="2289" actId="47"/>
        <pc:sldMkLst>
          <pc:docMk/>
          <pc:sldMk cId="3141989128" sldId="473"/>
        </pc:sldMkLst>
      </pc:sldChg>
      <pc:sldChg chg="del">
        <pc:chgData name="Weifeng Xu" userId="e7aed605-a3dd-4d5a-a692-a87037af107b" providerId="ADAL" clId="{EC5FAB8D-8A6B-47C4-B6ED-4448F2E7B7E9}" dt="2023-03-14T14:43:51.114" v="2276" actId="47"/>
        <pc:sldMkLst>
          <pc:docMk/>
          <pc:sldMk cId="499784946" sldId="474"/>
        </pc:sldMkLst>
      </pc:sldChg>
      <pc:sldChg chg="del">
        <pc:chgData name="Weifeng Xu" userId="e7aed605-a3dd-4d5a-a692-a87037af107b" providerId="ADAL" clId="{EC5FAB8D-8A6B-47C4-B6ED-4448F2E7B7E9}" dt="2023-03-14T14:43:50.222" v="2273" actId="47"/>
        <pc:sldMkLst>
          <pc:docMk/>
          <pc:sldMk cId="3805820502" sldId="475"/>
        </pc:sldMkLst>
      </pc:sldChg>
      <pc:sldChg chg="del">
        <pc:chgData name="Weifeng Xu" userId="e7aed605-a3dd-4d5a-a692-a87037af107b" providerId="ADAL" clId="{EC5FAB8D-8A6B-47C4-B6ED-4448F2E7B7E9}" dt="2023-03-14T14:43:50.943" v="2275" actId="47"/>
        <pc:sldMkLst>
          <pc:docMk/>
          <pc:sldMk cId="1845554653" sldId="476"/>
        </pc:sldMkLst>
      </pc:sldChg>
      <pc:sldChg chg="del">
        <pc:chgData name="Weifeng Xu" userId="e7aed605-a3dd-4d5a-a692-a87037af107b" providerId="ADAL" clId="{EC5FAB8D-8A6B-47C4-B6ED-4448F2E7B7E9}" dt="2023-03-14T14:43:59.372" v="2298" actId="47"/>
        <pc:sldMkLst>
          <pc:docMk/>
          <pc:sldMk cId="2803242929" sldId="477"/>
        </pc:sldMkLst>
      </pc:sldChg>
      <pc:sldChg chg="add">
        <pc:chgData name="Weifeng Xu" userId="e7aed605-a3dd-4d5a-a692-a87037af107b" providerId="ADAL" clId="{EC5FAB8D-8A6B-47C4-B6ED-4448F2E7B7E9}" dt="2023-03-16T19:04:22.022" v="2727"/>
        <pc:sldMkLst>
          <pc:docMk/>
          <pc:sldMk cId="1753387112" sldId="478"/>
        </pc:sldMkLst>
      </pc:sldChg>
      <pc:sldChg chg="del">
        <pc:chgData name="Weifeng Xu" userId="e7aed605-a3dd-4d5a-a692-a87037af107b" providerId="ADAL" clId="{EC5FAB8D-8A6B-47C4-B6ED-4448F2E7B7E9}" dt="2023-03-14T14:43:56.328" v="2290" actId="47"/>
        <pc:sldMkLst>
          <pc:docMk/>
          <pc:sldMk cId="51594990" sldId="480"/>
        </pc:sldMkLst>
      </pc:sldChg>
      <pc:sldChg chg="del">
        <pc:chgData name="Weifeng Xu" userId="e7aed605-a3dd-4d5a-a692-a87037af107b" providerId="ADAL" clId="{EC5FAB8D-8A6B-47C4-B6ED-4448F2E7B7E9}" dt="2023-03-14T14:43:57.092" v="2291" actId="47"/>
        <pc:sldMkLst>
          <pc:docMk/>
          <pc:sldMk cId="1124959201" sldId="481"/>
        </pc:sldMkLst>
      </pc:sldChg>
      <pc:sldChg chg="del">
        <pc:chgData name="Weifeng Xu" userId="e7aed605-a3dd-4d5a-a692-a87037af107b" providerId="ADAL" clId="{EC5FAB8D-8A6B-47C4-B6ED-4448F2E7B7E9}" dt="2023-03-14T14:43:57.248" v="2292" actId="47"/>
        <pc:sldMkLst>
          <pc:docMk/>
          <pc:sldMk cId="3242169014" sldId="482"/>
        </pc:sldMkLst>
      </pc:sldChg>
      <pc:sldChg chg="del">
        <pc:chgData name="Weifeng Xu" userId="e7aed605-a3dd-4d5a-a692-a87037af107b" providerId="ADAL" clId="{EC5FAB8D-8A6B-47C4-B6ED-4448F2E7B7E9}" dt="2023-03-14T14:43:50.056" v="2272" actId="47"/>
        <pc:sldMkLst>
          <pc:docMk/>
          <pc:sldMk cId="2231910849" sldId="483"/>
        </pc:sldMkLst>
      </pc:sldChg>
      <pc:sldChg chg="del">
        <pc:chgData name="Weifeng Xu" userId="e7aed605-a3dd-4d5a-a692-a87037af107b" providerId="ADAL" clId="{EC5FAB8D-8A6B-47C4-B6ED-4448F2E7B7E9}" dt="2023-03-14T14:43:51.234" v="2277" actId="47"/>
        <pc:sldMkLst>
          <pc:docMk/>
          <pc:sldMk cId="1626726637" sldId="484"/>
        </pc:sldMkLst>
      </pc:sldChg>
      <pc:sldChg chg="del">
        <pc:chgData name="Weifeng Xu" userId="e7aed605-a3dd-4d5a-a692-a87037af107b" providerId="ADAL" clId="{EC5FAB8D-8A6B-47C4-B6ED-4448F2E7B7E9}" dt="2023-03-14T14:43:52.589" v="2281" actId="47"/>
        <pc:sldMkLst>
          <pc:docMk/>
          <pc:sldMk cId="319187623" sldId="485"/>
        </pc:sldMkLst>
      </pc:sldChg>
      <pc:sldChg chg="del">
        <pc:chgData name="Weifeng Xu" userId="e7aed605-a3dd-4d5a-a692-a87037af107b" providerId="ADAL" clId="{EC5FAB8D-8A6B-47C4-B6ED-4448F2E7B7E9}" dt="2023-03-14T14:43:51.945" v="2279" actId="47"/>
        <pc:sldMkLst>
          <pc:docMk/>
          <pc:sldMk cId="3285194521" sldId="486"/>
        </pc:sldMkLst>
      </pc:sldChg>
      <pc:sldChg chg="del">
        <pc:chgData name="Weifeng Xu" userId="e7aed605-a3dd-4d5a-a692-a87037af107b" providerId="ADAL" clId="{EC5FAB8D-8A6B-47C4-B6ED-4448F2E7B7E9}" dt="2023-03-14T14:43:52.067" v="2280" actId="47"/>
        <pc:sldMkLst>
          <pc:docMk/>
          <pc:sldMk cId="2144361031" sldId="487"/>
        </pc:sldMkLst>
      </pc:sldChg>
      <pc:sldChg chg="del">
        <pc:chgData name="Weifeng Xu" userId="e7aed605-a3dd-4d5a-a692-a87037af107b" providerId="ADAL" clId="{EC5FAB8D-8A6B-47C4-B6ED-4448F2E7B7E9}" dt="2023-03-14T14:43:52.868" v="2283" actId="47"/>
        <pc:sldMkLst>
          <pc:docMk/>
          <pc:sldMk cId="3580096279" sldId="488"/>
        </pc:sldMkLst>
      </pc:sldChg>
      <pc:sldChg chg="del">
        <pc:chgData name="Weifeng Xu" userId="e7aed605-a3dd-4d5a-a692-a87037af107b" providerId="ADAL" clId="{EC5FAB8D-8A6B-47C4-B6ED-4448F2E7B7E9}" dt="2023-03-14T14:43:51.792" v="2278" actId="47"/>
        <pc:sldMkLst>
          <pc:docMk/>
          <pc:sldMk cId="2992421662" sldId="489"/>
        </pc:sldMkLst>
      </pc:sldChg>
      <pc:sldChg chg="del">
        <pc:chgData name="Weifeng Xu" userId="e7aed605-a3dd-4d5a-a692-a87037af107b" providerId="ADAL" clId="{EC5FAB8D-8A6B-47C4-B6ED-4448F2E7B7E9}" dt="2023-03-14T14:43:53.514" v="2284" actId="47"/>
        <pc:sldMkLst>
          <pc:docMk/>
          <pc:sldMk cId="2168629663" sldId="490"/>
        </pc:sldMkLst>
      </pc:sldChg>
      <pc:sldChg chg="del">
        <pc:chgData name="Weifeng Xu" userId="e7aed605-a3dd-4d5a-a692-a87037af107b" providerId="ADAL" clId="{EC5FAB8D-8A6B-47C4-B6ED-4448F2E7B7E9}" dt="2023-03-14T14:43:53.654" v="2285" actId="47"/>
        <pc:sldMkLst>
          <pc:docMk/>
          <pc:sldMk cId="1857092450" sldId="491"/>
        </pc:sldMkLst>
      </pc:sldChg>
      <pc:sldChg chg="del">
        <pc:chgData name="Weifeng Xu" userId="e7aed605-a3dd-4d5a-a692-a87037af107b" providerId="ADAL" clId="{EC5FAB8D-8A6B-47C4-B6ED-4448F2E7B7E9}" dt="2023-03-14T14:43:57.396" v="2293" actId="47"/>
        <pc:sldMkLst>
          <pc:docMk/>
          <pc:sldMk cId="3209580597" sldId="492"/>
        </pc:sldMkLst>
      </pc:sldChg>
      <pc:sldChg chg="del">
        <pc:chgData name="Weifeng Xu" userId="e7aed605-a3dd-4d5a-a692-a87037af107b" providerId="ADAL" clId="{EC5FAB8D-8A6B-47C4-B6ED-4448F2E7B7E9}" dt="2023-03-14T14:43:53.784" v="2286" actId="47"/>
        <pc:sldMkLst>
          <pc:docMk/>
          <pc:sldMk cId="3896540662" sldId="493"/>
        </pc:sldMkLst>
      </pc:sldChg>
      <pc:sldChg chg="del">
        <pc:chgData name="Weifeng Xu" userId="e7aed605-a3dd-4d5a-a692-a87037af107b" providerId="ADAL" clId="{EC5FAB8D-8A6B-47C4-B6ED-4448F2E7B7E9}" dt="2023-03-14T14:43:54.378" v="2287" actId="47"/>
        <pc:sldMkLst>
          <pc:docMk/>
          <pc:sldMk cId="294349878" sldId="494"/>
        </pc:sldMkLst>
      </pc:sldChg>
      <pc:sldChg chg="del">
        <pc:chgData name="Weifeng Xu" userId="e7aed605-a3dd-4d5a-a692-a87037af107b" providerId="ADAL" clId="{EC5FAB8D-8A6B-47C4-B6ED-4448F2E7B7E9}" dt="2023-03-14T14:43:58.820" v="2297" actId="47"/>
        <pc:sldMkLst>
          <pc:docMk/>
          <pc:sldMk cId="3938516162" sldId="495"/>
        </pc:sldMkLst>
      </pc:sldChg>
      <pc:sldChg chg="del">
        <pc:chgData name="Weifeng Xu" userId="e7aed605-a3dd-4d5a-a692-a87037af107b" providerId="ADAL" clId="{EC5FAB8D-8A6B-47C4-B6ED-4448F2E7B7E9}" dt="2023-03-14T14:44:00.139" v="2300" actId="47"/>
        <pc:sldMkLst>
          <pc:docMk/>
          <pc:sldMk cId="2856429105" sldId="496"/>
        </pc:sldMkLst>
      </pc:sldChg>
      <pc:sldChg chg="del">
        <pc:chgData name="Weifeng Xu" userId="e7aed605-a3dd-4d5a-a692-a87037af107b" providerId="ADAL" clId="{EC5FAB8D-8A6B-47C4-B6ED-4448F2E7B7E9}" dt="2023-03-14T14:44:00.309" v="2301" actId="47"/>
        <pc:sldMkLst>
          <pc:docMk/>
          <pc:sldMk cId="10641324" sldId="497"/>
        </pc:sldMkLst>
      </pc:sldChg>
      <pc:sldChg chg="del">
        <pc:chgData name="Weifeng Xu" userId="e7aed605-a3dd-4d5a-a692-a87037af107b" providerId="ADAL" clId="{EC5FAB8D-8A6B-47C4-B6ED-4448F2E7B7E9}" dt="2023-03-14T14:44:00.856" v="2302" actId="47"/>
        <pc:sldMkLst>
          <pc:docMk/>
          <pc:sldMk cId="3380437478" sldId="499"/>
        </pc:sldMkLst>
      </pc:sldChg>
      <pc:sldChg chg="del">
        <pc:chgData name="Weifeng Xu" userId="e7aed605-a3dd-4d5a-a692-a87037af107b" providerId="ADAL" clId="{EC5FAB8D-8A6B-47C4-B6ED-4448F2E7B7E9}" dt="2023-03-14T14:43:50.392" v="2274" actId="47"/>
        <pc:sldMkLst>
          <pc:docMk/>
          <pc:sldMk cId="4090916574" sldId="500"/>
        </pc:sldMkLst>
      </pc:sldChg>
      <pc:sldChg chg="del">
        <pc:chgData name="Weifeng Xu" userId="e7aed605-a3dd-4d5a-a692-a87037af107b" providerId="ADAL" clId="{EC5FAB8D-8A6B-47C4-B6ED-4448F2E7B7E9}" dt="2023-03-14T14:43:52.732" v="2282" actId="47"/>
        <pc:sldMkLst>
          <pc:docMk/>
          <pc:sldMk cId="2820562463" sldId="501"/>
        </pc:sldMkLst>
      </pc:sldChg>
      <pc:sldChg chg="del">
        <pc:chgData name="Weifeng Xu" userId="e7aed605-a3dd-4d5a-a692-a87037af107b" providerId="ADAL" clId="{EC5FAB8D-8A6B-47C4-B6ED-4448F2E7B7E9}" dt="2023-03-14T14:43:54.514" v="2288" actId="47"/>
        <pc:sldMkLst>
          <pc:docMk/>
          <pc:sldMk cId="2094267557" sldId="502"/>
        </pc:sldMkLst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3132971112" sldId="502"/>
        </pc:sldMkLst>
      </pc:sldChg>
      <pc:sldChg chg="del">
        <pc:chgData name="Weifeng Xu" userId="e7aed605-a3dd-4d5a-a692-a87037af107b" providerId="ADAL" clId="{EC5FAB8D-8A6B-47C4-B6ED-4448F2E7B7E9}" dt="2023-03-14T14:43:49.771" v="2270" actId="47"/>
        <pc:sldMkLst>
          <pc:docMk/>
          <pc:sldMk cId="2060846634" sldId="503"/>
        </pc:sldMkLst>
      </pc:sldChg>
      <pc:sldChg chg="del">
        <pc:chgData name="Weifeng Xu" userId="e7aed605-a3dd-4d5a-a692-a87037af107b" providerId="ADAL" clId="{EC5FAB8D-8A6B-47C4-B6ED-4448F2E7B7E9}" dt="2023-03-14T14:43:57.997" v="2294" actId="47"/>
        <pc:sldMkLst>
          <pc:docMk/>
          <pc:sldMk cId="1443692906" sldId="504"/>
        </pc:sldMkLst>
      </pc:sldChg>
      <pc:sldChg chg="del">
        <pc:chgData name="Weifeng Xu" userId="e7aed605-a3dd-4d5a-a692-a87037af107b" providerId="ADAL" clId="{EC5FAB8D-8A6B-47C4-B6ED-4448F2E7B7E9}" dt="2023-03-14T14:43:58.133" v="2295" actId="47"/>
        <pc:sldMkLst>
          <pc:docMk/>
          <pc:sldMk cId="4131882356" sldId="505"/>
        </pc:sldMkLst>
      </pc:sldChg>
      <pc:sldChg chg="add">
        <pc:chgData name="Weifeng Xu" userId="e7aed605-a3dd-4d5a-a692-a87037af107b" providerId="ADAL" clId="{EC5FAB8D-8A6B-47C4-B6ED-4448F2E7B7E9}" dt="2023-03-16T18:57:50.127" v="2654"/>
        <pc:sldMkLst>
          <pc:docMk/>
          <pc:sldMk cId="2809048179" sldId="506"/>
        </pc:sldMkLst>
      </pc:sldChg>
      <pc:sldChg chg="del">
        <pc:chgData name="Weifeng Xu" userId="e7aed605-a3dd-4d5a-a692-a87037af107b" providerId="ADAL" clId="{EC5FAB8D-8A6B-47C4-B6ED-4448F2E7B7E9}" dt="2023-03-14T14:43:59.534" v="2299" actId="47"/>
        <pc:sldMkLst>
          <pc:docMk/>
          <pc:sldMk cId="3403352322" sldId="506"/>
        </pc:sldMkLst>
      </pc:sldChg>
      <pc:sldChg chg="add ord">
        <pc:chgData name="Weifeng Xu" userId="e7aed605-a3dd-4d5a-a692-a87037af107b" providerId="ADAL" clId="{EC5FAB8D-8A6B-47C4-B6ED-4448F2E7B7E9}" dt="2023-03-16T20:44:04.245" v="2738"/>
        <pc:sldMkLst>
          <pc:docMk/>
          <pc:sldMk cId="2939029914" sldId="507"/>
        </pc:sldMkLst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819357341" sldId="508"/>
        </pc:sldMkLst>
      </pc:sldChg>
      <pc:sldChg chg="del">
        <pc:chgData name="Weifeng Xu" userId="e7aed605-a3dd-4d5a-a692-a87037af107b" providerId="ADAL" clId="{EC5FAB8D-8A6B-47C4-B6ED-4448F2E7B7E9}" dt="2023-03-14T14:43:58.653" v="2296" actId="47"/>
        <pc:sldMkLst>
          <pc:docMk/>
          <pc:sldMk cId="1038472347" sldId="508"/>
        </pc:sldMkLst>
      </pc:sldChg>
      <pc:sldChg chg="del">
        <pc:chgData name="Weifeng Xu" userId="e7aed605-a3dd-4d5a-a692-a87037af107b" providerId="ADAL" clId="{EC5FAB8D-8A6B-47C4-B6ED-4448F2E7B7E9}" dt="2023-03-14T14:44:01.013" v="2303" actId="47"/>
        <pc:sldMkLst>
          <pc:docMk/>
          <pc:sldMk cId="2997010181" sldId="509"/>
        </pc:sldMkLst>
      </pc:sldChg>
      <pc:sldChg chg="addSp delSp modSp new mod ord modClrScheme chgLayout">
        <pc:chgData name="Weifeng Xu" userId="e7aed605-a3dd-4d5a-a692-a87037af107b" providerId="ADAL" clId="{EC5FAB8D-8A6B-47C4-B6ED-4448F2E7B7E9}" dt="2023-03-16T20:49:46.583" v="2806" actId="1076"/>
        <pc:sldMkLst>
          <pc:docMk/>
          <pc:sldMk cId="1777439905" sldId="510"/>
        </pc:sldMkLst>
        <pc:spChg chg="add mod ord">
          <ac:chgData name="Weifeng Xu" userId="e7aed605-a3dd-4d5a-a692-a87037af107b" providerId="ADAL" clId="{EC5FAB8D-8A6B-47C4-B6ED-4448F2E7B7E9}" dt="2023-03-16T20:49:42.789" v="2805" actId="20577"/>
          <ac:spMkLst>
            <pc:docMk/>
            <pc:sldMk cId="1777439905" sldId="510"/>
            <ac:spMk id="2" creationId="{808AD0A9-FD14-519F-4608-0DD4FC6CFAA2}"/>
          </ac:spMkLst>
        </pc:spChg>
        <pc:spChg chg="del">
          <ac:chgData name="Weifeng Xu" userId="e7aed605-a3dd-4d5a-a692-a87037af107b" providerId="ADAL" clId="{EC5FAB8D-8A6B-47C4-B6ED-4448F2E7B7E9}" dt="2023-03-13T02:30:36.141" v="35" actId="700"/>
          <ac:spMkLst>
            <pc:docMk/>
            <pc:sldMk cId="1777439905" sldId="510"/>
            <ac:spMk id="2" creationId="{8C9FA680-FD8C-87D3-CE3A-A364BB519837}"/>
          </ac:spMkLst>
        </pc:spChg>
        <pc:spChg chg="del">
          <ac:chgData name="Weifeng Xu" userId="e7aed605-a3dd-4d5a-a692-a87037af107b" providerId="ADAL" clId="{EC5FAB8D-8A6B-47C4-B6ED-4448F2E7B7E9}" dt="2023-03-13T02:30:36.141" v="35" actId="700"/>
          <ac:spMkLst>
            <pc:docMk/>
            <pc:sldMk cId="1777439905" sldId="510"/>
            <ac:spMk id="3" creationId="{F9684008-A6E5-CB46-2335-37B1A9042474}"/>
          </ac:spMkLst>
        </pc:spChg>
        <pc:picChg chg="add mod">
          <ac:chgData name="Weifeng Xu" userId="e7aed605-a3dd-4d5a-a692-a87037af107b" providerId="ADAL" clId="{EC5FAB8D-8A6B-47C4-B6ED-4448F2E7B7E9}" dt="2023-03-16T20:49:46.583" v="2806" actId="1076"/>
          <ac:picMkLst>
            <pc:docMk/>
            <pc:sldMk cId="1777439905" sldId="510"/>
            <ac:picMk id="5" creationId="{3F65384A-CD37-1295-E143-50D6B081471B}"/>
          </ac:picMkLst>
        </pc:picChg>
      </pc:sldChg>
      <pc:sldChg chg="addSp delSp modSp new mod ord modClrScheme chgLayout">
        <pc:chgData name="Weifeng Xu" userId="e7aed605-a3dd-4d5a-a692-a87037af107b" providerId="ADAL" clId="{EC5FAB8D-8A6B-47C4-B6ED-4448F2E7B7E9}" dt="2023-03-13T14:27:30.435" v="683" actId="313"/>
        <pc:sldMkLst>
          <pc:docMk/>
          <pc:sldMk cId="4211043292" sldId="511"/>
        </pc:sldMkLst>
        <pc:spChg chg="add mod">
          <ac:chgData name="Weifeng Xu" userId="e7aed605-a3dd-4d5a-a692-a87037af107b" providerId="ADAL" clId="{EC5FAB8D-8A6B-47C4-B6ED-4448F2E7B7E9}" dt="2023-03-13T14:26:03.461" v="652" actId="1076"/>
          <ac:spMkLst>
            <pc:docMk/>
            <pc:sldMk cId="4211043292" sldId="511"/>
            <ac:spMk id="7" creationId="{80E74D9C-0BE4-1E2D-6D5B-AA04C9B42993}"/>
          </ac:spMkLst>
        </pc:spChg>
        <pc:spChg chg="add mod ord">
          <ac:chgData name="Weifeng Xu" userId="e7aed605-a3dd-4d5a-a692-a87037af107b" providerId="ADAL" clId="{EC5FAB8D-8A6B-47C4-B6ED-4448F2E7B7E9}" dt="2023-03-13T14:25:50.974" v="649" actId="20577"/>
          <ac:spMkLst>
            <pc:docMk/>
            <pc:sldMk cId="4211043292" sldId="511"/>
            <ac:spMk id="8" creationId="{99391F7D-B96A-95B2-2E25-033AE7308B76}"/>
          </ac:spMkLst>
        </pc:spChg>
        <pc:spChg chg="add mod">
          <ac:chgData name="Weifeng Xu" userId="e7aed605-a3dd-4d5a-a692-a87037af107b" providerId="ADAL" clId="{EC5FAB8D-8A6B-47C4-B6ED-4448F2E7B7E9}" dt="2023-03-13T14:26:21.546" v="657" actId="207"/>
          <ac:spMkLst>
            <pc:docMk/>
            <pc:sldMk cId="4211043292" sldId="511"/>
            <ac:spMk id="9" creationId="{BB6BB329-60D3-4BFC-B3CB-DA464D1F82DD}"/>
          </ac:spMkLst>
        </pc:spChg>
        <pc:spChg chg="add mod">
          <ac:chgData name="Weifeng Xu" userId="e7aed605-a3dd-4d5a-a692-a87037af107b" providerId="ADAL" clId="{EC5FAB8D-8A6B-47C4-B6ED-4448F2E7B7E9}" dt="2023-03-13T14:27:30.435" v="683" actId="313"/>
          <ac:spMkLst>
            <pc:docMk/>
            <pc:sldMk cId="4211043292" sldId="511"/>
            <ac:spMk id="10" creationId="{49413D87-F0E0-C9AF-FFF3-65790002AA15}"/>
          </ac:spMkLst>
        </pc:spChg>
        <pc:picChg chg="add del">
          <ac:chgData name="Weifeng Xu" userId="e7aed605-a3dd-4d5a-a692-a87037af107b" providerId="ADAL" clId="{EC5FAB8D-8A6B-47C4-B6ED-4448F2E7B7E9}" dt="2023-03-13T02:33:56.686" v="41" actId="478"/>
          <ac:picMkLst>
            <pc:docMk/>
            <pc:sldMk cId="4211043292" sldId="511"/>
            <ac:picMk id="3" creationId="{15B3BA81-6095-72C7-71BE-AF262298214C}"/>
          </ac:picMkLst>
        </pc:picChg>
        <pc:picChg chg="add mod">
          <ac:chgData name="Weifeng Xu" userId="e7aed605-a3dd-4d5a-a692-a87037af107b" providerId="ADAL" clId="{EC5FAB8D-8A6B-47C4-B6ED-4448F2E7B7E9}" dt="2023-03-13T14:26:06.552" v="654" actId="14100"/>
          <ac:picMkLst>
            <pc:docMk/>
            <pc:sldMk cId="4211043292" sldId="511"/>
            <ac:picMk id="5" creationId="{0AA42170-6EA6-C307-A7EE-7A5D292AE394}"/>
          </ac:picMkLst>
        </pc:picChg>
        <pc:cxnChg chg="add mod">
          <ac:chgData name="Weifeng Xu" userId="e7aed605-a3dd-4d5a-a692-a87037af107b" providerId="ADAL" clId="{EC5FAB8D-8A6B-47C4-B6ED-4448F2E7B7E9}" dt="2023-03-13T14:27:30.435" v="683" actId="313"/>
          <ac:cxnSpMkLst>
            <pc:docMk/>
            <pc:sldMk cId="4211043292" sldId="511"/>
            <ac:cxnSpMk id="12" creationId="{979B2C63-0F44-C753-660C-F9D07E8AEF0B}"/>
          </ac:cxnSpMkLst>
        </pc:cxnChg>
      </pc:sldChg>
      <pc:sldChg chg="addSp delSp modSp new mod chgLayout modNotesTx">
        <pc:chgData name="Weifeng Xu" userId="e7aed605-a3dd-4d5a-a692-a87037af107b" providerId="ADAL" clId="{EC5FAB8D-8A6B-47C4-B6ED-4448F2E7B7E9}" dt="2023-03-16T18:57:05.337" v="2652" actId="20577"/>
        <pc:sldMkLst>
          <pc:docMk/>
          <pc:sldMk cId="197202257" sldId="512"/>
        </pc:sldMkLst>
        <pc:spChg chg="del">
          <ac:chgData name="Weifeng Xu" userId="e7aed605-a3dd-4d5a-a692-a87037af107b" providerId="ADAL" clId="{EC5FAB8D-8A6B-47C4-B6ED-4448F2E7B7E9}" dt="2023-03-13T02:47:40.525" v="48" actId="700"/>
          <ac:spMkLst>
            <pc:docMk/>
            <pc:sldMk cId="197202257" sldId="512"/>
            <ac:spMk id="2" creationId="{024E6823-BA73-B3B0-C75F-1908EED99412}"/>
          </ac:spMkLst>
        </pc:spChg>
        <pc:spChg chg="del">
          <ac:chgData name="Weifeng Xu" userId="e7aed605-a3dd-4d5a-a692-a87037af107b" providerId="ADAL" clId="{EC5FAB8D-8A6B-47C4-B6ED-4448F2E7B7E9}" dt="2023-03-13T02:47:40.525" v="48" actId="700"/>
          <ac:spMkLst>
            <pc:docMk/>
            <pc:sldMk cId="197202257" sldId="512"/>
            <ac:spMk id="3" creationId="{CC53439C-FB60-32B1-F1FB-6F1A51EDB31B}"/>
          </ac:spMkLst>
        </pc:spChg>
        <pc:spChg chg="add mod ord">
          <ac:chgData name="Weifeng Xu" userId="e7aed605-a3dd-4d5a-a692-a87037af107b" providerId="ADAL" clId="{EC5FAB8D-8A6B-47C4-B6ED-4448F2E7B7E9}" dt="2023-03-13T02:55:40.271" v="256" actId="20577"/>
          <ac:spMkLst>
            <pc:docMk/>
            <pc:sldMk cId="197202257" sldId="512"/>
            <ac:spMk id="4" creationId="{3E1A6C64-A899-5A12-A4F4-28F248B92550}"/>
          </ac:spMkLst>
        </pc:spChg>
        <pc:spChg chg="add mod ord">
          <ac:chgData name="Weifeng Xu" userId="e7aed605-a3dd-4d5a-a692-a87037af107b" providerId="ADAL" clId="{EC5FAB8D-8A6B-47C4-B6ED-4448F2E7B7E9}" dt="2023-03-16T18:57:05.337" v="2652" actId="20577"/>
          <ac:spMkLst>
            <pc:docMk/>
            <pc:sldMk cId="197202257" sldId="512"/>
            <ac:spMk id="5" creationId="{4C1C65F9-2CA6-AE34-375C-1FFE3B36E2B6}"/>
          </ac:spMkLst>
        </pc:spChg>
        <pc:spChg chg="add mod">
          <ac:chgData name="Weifeng Xu" userId="e7aed605-a3dd-4d5a-a692-a87037af107b" providerId="ADAL" clId="{EC5FAB8D-8A6B-47C4-B6ED-4448F2E7B7E9}" dt="2023-03-13T03:01:31.078" v="353" actId="122"/>
          <ac:spMkLst>
            <pc:docMk/>
            <pc:sldMk cId="197202257" sldId="512"/>
            <ac:spMk id="8" creationId="{BE1EC091-0DA6-38A3-5AC7-79D7FACD7E9A}"/>
          </ac:spMkLst>
        </pc:spChg>
        <pc:spChg chg="add mod">
          <ac:chgData name="Weifeng Xu" userId="e7aed605-a3dd-4d5a-a692-a87037af107b" providerId="ADAL" clId="{EC5FAB8D-8A6B-47C4-B6ED-4448F2E7B7E9}" dt="2023-03-13T03:01:58.023" v="360" actId="1076"/>
          <ac:spMkLst>
            <pc:docMk/>
            <pc:sldMk cId="197202257" sldId="512"/>
            <ac:spMk id="9" creationId="{3DA0A56C-B198-D5C5-0931-EBA4CB86BB9E}"/>
          </ac:spMkLst>
        </pc:spChg>
        <pc:spChg chg="add mod">
          <ac:chgData name="Weifeng Xu" userId="e7aed605-a3dd-4d5a-a692-a87037af107b" providerId="ADAL" clId="{EC5FAB8D-8A6B-47C4-B6ED-4448F2E7B7E9}" dt="2023-03-13T03:00:14.232" v="324" actId="1076"/>
          <ac:spMkLst>
            <pc:docMk/>
            <pc:sldMk cId="197202257" sldId="512"/>
            <ac:spMk id="11" creationId="{F95F027D-C023-6C90-FFDC-589D3DB9034D}"/>
          </ac:spMkLst>
        </pc:spChg>
        <pc:picChg chg="add del mod">
          <ac:chgData name="Weifeng Xu" userId="e7aed605-a3dd-4d5a-a692-a87037af107b" providerId="ADAL" clId="{EC5FAB8D-8A6B-47C4-B6ED-4448F2E7B7E9}" dt="2023-03-13T02:57:18.382" v="276" actId="478"/>
          <ac:picMkLst>
            <pc:docMk/>
            <pc:sldMk cId="197202257" sldId="512"/>
            <ac:picMk id="7" creationId="{AE6021FA-2996-3A49-3BF9-247A732F6533}"/>
          </ac:picMkLst>
        </pc:picChg>
        <pc:cxnChg chg="add mod">
          <ac:chgData name="Weifeng Xu" userId="e7aed605-a3dd-4d5a-a692-a87037af107b" providerId="ADAL" clId="{EC5FAB8D-8A6B-47C4-B6ED-4448F2E7B7E9}" dt="2023-03-13T03:01:27.587" v="352" actId="1076"/>
          <ac:cxnSpMkLst>
            <pc:docMk/>
            <pc:sldMk cId="197202257" sldId="512"/>
            <ac:cxnSpMk id="13" creationId="{10EF1CAC-202A-E3E1-3A57-B4D5ACFA3DA1}"/>
          </ac:cxnSpMkLst>
        </pc:cxnChg>
        <pc:cxnChg chg="add mod">
          <ac:chgData name="Weifeng Xu" userId="e7aed605-a3dd-4d5a-a692-a87037af107b" providerId="ADAL" clId="{EC5FAB8D-8A6B-47C4-B6ED-4448F2E7B7E9}" dt="2023-03-13T03:00:36.021" v="329" actId="1076"/>
          <ac:cxnSpMkLst>
            <pc:docMk/>
            <pc:sldMk cId="197202257" sldId="512"/>
            <ac:cxnSpMk id="15" creationId="{DCC9CB45-AA61-D8E1-9739-DE85B9C257CB}"/>
          </ac:cxnSpMkLst>
        </pc:cxnChg>
      </pc:sldChg>
      <pc:sldChg chg="addSp delSp new mod modClrScheme chgLayout modNotesTx">
        <pc:chgData name="Weifeng Xu" userId="e7aed605-a3dd-4d5a-a692-a87037af107b" providerId="ADAL" clId="{EC5FAB8D-8A6B-47C4-B6ED-4448F2E7B7E9}" dt="2023-03-13T14:02:35.640" v="474" actId="22"/>
        <pc:sldMkLst>
          <pc:docMk/>
          <pc:sldMk cId="115951575" sldId="513"/>
        </pc:sldMkLst>
        <pc:spChg chg="del">
          <ac:chgData name="Weifeng Xu" userId="e7aed605-a3dd-4d5a-a692-a87037af107b" providerId="ADAL" clId="{EC5FAB8D-8A6B-47C4-B6ED-4448F2E7B7E9}" dt="2023-03-13T13:53:44.232" v="470" actId="700"/>
          <ac:spMkLst>
            <pc:docMk/>
            <pc:sldMk cId="115951575" sldId="513"/>
            <ac:spMk id="2" creationId="{ED92A0B9-ABE4-82B9-66A6-F5940C8508EC}"/>
          </ac:spMkLst>
        </pc:spChg>
        <pc:spChg chg="del">
          <ac:chgData name="Weifeng Xu" userId="e7aed605-a3dd-4d5a-a692-a87037af107b" providerId="ADAL" clId="{EC5FAB8D-8A6B-47C4-B6ED-4448F2E7B7E9}" dt="2023-03-13T13:53:44.232" v="470" actId="700"/>
          <ac:spMkLst>
            <pc:docMk/>
            <pc:sldMk cId="115951575" sldId="513"/>
            <ac:spMk id="3" creationId="{9F36569E-7038-2C52-726B-F1A1BF8547E7}"/>
          </ac:spMkLst>
        </pc:spChg>
        <pc:picChg chg="add del">
          <ac:chgData name="Weifeng Xu" userId="e7aed605-a3dd-4d5a-a692-a87037af107b" providerId="ADAL" clId="{EC5FAB8D-8A6B-47C4-B6ED-4448F2E7B7E9}" dt="2023-03-13T14:00:45.166" v="473" actId="478"/>
          <ac:picMkLst>
            <pc:docMk/>
            <pc:sldMk cId="115951575" sldId="513"/>
            <ac:picMk id="5" creationId="{7C95444F-0BB2-D18C-F596-8E2A7D33F0A1}"/>
          </ac:picMkLst>
        </pc:picChg>
        <pc:picChg chg="add">
          <ac:chgData name="Weifeng Xu" userId="e7aed605-a3dd-4d5a-a692-a87037af107b" providerId="ADAL" clId="{EC5FAB8D-8A6B-47C4-B6ED-4448F2E7B7E9}" dt="2023-03-13T14:02:35.640" v="474" actId="22"/>
          <ac:picMkLst>
            <pc:docMk/>
            <pc:sldMk cId="115951575" sldId="513"/>
            <ac:picMk id="7" creationId="{6B2CB93E-B8FD-EFB4-0A83-EC2FD4AAB680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6T20:44:39.123" v="2753" actId="20577"/>
        <pc:sldMkLst>
          <pc:docMk/>
          <pc:sldMk cId="1670682157" sldId="514"/>
        </pc:sldMkLst>
        <pc:spChg chg="del">
          <ac:chgData name="Weifeng Xu" userId="e7aed605-a3dd-4d5a-a692-a87037af107b" providerId="ADAL" clId="{EC5FAB8D-8A6B-47C4-B6ED-4448F2E7B7E9}" dt="2023-03-13T03:02:37.455" v="362" actId="700"/>
          <ac:spMkLst>
            <pc:docMk/>
            <pc:sldMk cId="1670682157" sldId="514"/>
            <ac:spMk id="2" creationId="{95A09C8A-AB61-D7A2-BA24-27103E87CD86}"/>
          </ac:spMkLst>
        </pc:spChg>
        <pc:spChg chg="del">
          <ac:chgData name="Weifeng Xu" userId="e7aed605-a3dd-4d5a-a692-a87037af107b" providerId="ADAL" clId="{EC5FAB8D-8A6B-47C4-B6ED-4448F2E7B7E9}" dt="2023-03-13T03:02:37.455" v="362" actId="700"/>
          <ac:spMkLst>
            <pc:docMk/>
            <pc:sldMk cId="1670682157" sldId="514"/>
            <ac:spMk id="3" creationId="{D036B70C-220D-B103-FFE6-2390FADE05E4}"/>
          </ac:spMkLst>
        </pc:spChg>
        <pc:spChg chg="add mod">
          <ac:chgData name="Weifeng Xu" userId="e7aed605-a3dd-4d5a-a692-a87037af107b" providerId="ADAL" clId="{EC5FAB8D-8A6B-47C4-B6ED-4448F2E7B7E9}" dt="2023-03-13T03:06:23.310" v="416" actId="14100"/>
          <ac:spMkLst>
            <pc:docMk/>
            <pc:sldMk cId="1670682157" sldId="514"/>
            <ac:spMk id="6" creationId="{6A6FF9F7-AF0D-BA84-628A-C5394E7FC42B}"/>
          </ac:spMkLst>
        </pc:spChg>
        <pc:spChg chg="add del mod">
          <ac:chgData name="Weifeng Xu" userId="e7aed605-a3dd-4d5a-a692-a87037af107b" providerId="ADAL" clId="{EC5FAB8D-8A6B-47C4-B6ED-4448F2E7B7E9}" dt="2023-03-13T12:44:20.974" v="454"/>
          <ac:spMkLst>
            <pc:docMk/>
            <pc:sldMk cId="1670682157" sldId="514"/>
            <ac:spMk id="8" creationId="{441DD40F-9032-0945-8264-953468B34F49}"/>
          </ac:spMkLst>
        </pc:spChg>
        <pc:spChg chg="add mod ord">
          <ac:chgData name="Weifeng Xu" userId="e7aed605-a3dd-4d5a-a692-a87037af107b" providerId="ADAL" clId="{EC5FAB8D-8A6B-47C4-B6ED-4448F2E7B7E9}" dt="2023-03-16T20:44:39.123" v="2753" actId="20577"/>
          <ac:spMkLst>
            <pc:docMk/>
            <pc:sldMk cId="1670682157" sldId="514"/>
            <ac:spMk id="9" creationId="{60707684-474B-49DB-D052-0529661AC8E4}"/>
          </ac:spMkLst>
        </pc:spChg>
        <pc:spChg chg="add mod ord">
          <ac:chgData name="Weifeng Xu" userId="e7aed605-a3dd-4d5a-a692-a87037af107b" providerId="ADAL" clId="{EC5FAB8D-8A6B-47C4-B6ED-4448F2E7B7E9}" dt="2023-03-13T12:44:34.458" v="457"/>
          <ac:spMkLst>
            <pc:docMk/>
            <pc:sldMk cId="1670682157" sldId="514"/>
            <ac:spMk id="10" creationId="{4FFE9822-6498-E5FD-7B2B-B71CDB256C7B}"/>
          </ac:spMkLst>
        </pc:spChg>
        <pc:picChg chg="add mod">
          <ac:chgData name="Weifeng Xu" userId="e7aed605-a3dd-4d5a-a692-a87037af107b" providerId="ADAL" clId="{EC5FAB8D-8A6B-47C4-B6ED-4448F2E7B7E9}" dt="2023-03-13T03:06:27.728" v="419" actId="1076"/>
          <ac:picMkLst>
            <pc:docMk/>
            <pc:sldMk cId="1670682157" sldId="514"/>
            <ac:picMk id="4" creationId="{2AEC9600-827B-2DDF-F487-85CED164BB58}"/>
          </ac:picMkLst>
        </pc:picChg>
      </pc:sldChg>
      <pc:sldChg chg="addSp delSp modSp new del mod ord modClrScheme chgLayout modNotesTx">
        <pc:chgData name="Weifeng Xu" userId="e7aed605-a3dd-4d5a-a692-a87037af107b" providerId="ADAL" clId="{EC5FAB8D-8A6B-47C4-B6ED-4448F2E7B7E9}" dt="2023-03-14T14:44:02.620" v="2305" actId="47"/>
        <pc:sldMkLst>
          <pc:docMk/>
          <pc:sldMk cId="1214057079" sldId="515"/>
        </pc:sldMkLst>
        <pc:spChg chg="del">
          <ac:chgData name="Weifeng Xu" userId="e7aed605-a3dd-4d5a-a692-a87037af107b" providerId="ADAL" clId="{EC5FAB8D-8A6B-47C4-B6ED-4448F2E7B7E9}" dt="2023-03-13T12:57:13.565" v="459" actId="700"/>
          <ac:spMkLst>
            <pc:docMk/>
            <pc:sldMk cId="1214057079" sldId="515"/>
            <ac:spMk id="2" creationId="{6585E18E-BAE0-1839-C171-EFC04F089383}"/>
          </ac:spMkLst>
        </pc:spChg>
        <pc:spChg chg="del">
          <ac:chgData name="Weifeng Xu" userId="e7aed605-a3dd-4d5a-a692-a87037af107b" providerId="ADAL" clId="{EC5FAB8D-8A6B-47C4-B6ED-4448F2E7B7E9}" dt="2023-03-13T12:57:13.565" v="459" actId="700"/>
          <ac:spMkLst>
            <pc:docMk/>
            <pc:sldMk cId="1214057079" sldId="515"/>
            <ac:spMk id="3" creationId="{430A5BA9-8379-D101-800F-9BDEEA4BB613}"/>
          </ac:spMkLst>
        </pc:spChg>
        <pc:picChg chg="add mod">
          <ac:chgData name="Weifeng Xu" userId="e7aed605-a3dd-4d5a-a692-a87037af107b" providerId="ADAL" clId="{EC5FAB8D-8A6B-47C4-B6ED-4448F2E7B7E9}" dt="2023-03-13T12:57:17.725" v="461" actId="1076"/>
          <ac:picMkLst>
            <pc:docMk/>
            <pc:sldMk cId="1214057079" sldId="515"/>
            <ac:picMk id="5" creationId="{CABE578D-50CE-DBD1-9587-63E2D59F42E4}"/>
          </ac:picMkLst>
        </pc:picChg>
        <pc:picChg chg="add mod">
          <ac:chgData name="Weifeng Xu" userId="e7aed605-a3dd-4d5a-a692-a87037af107b" providerId="ADAL" clId="{EC5FAB8D-8A6B-47C4-B6ED-4448F2E7B7E9}" dt="2023-03-13T13:15:50.694" v="466" actId="1076"/>
          <ac:picMkLst>
            <pc:docMk/>
            <pc:sldMk cId="1214057079" sldId="515"/>
            <ac:picMk id="7" creationId="{DDD96E50-B361-09A3-6679-CB5530B1895C}"/>
          </ac:picMkLst>
        </pc:picChg>
      </pc:sldChg>
      <pc:sldChg chg="addSp delSp modSp new mod">
        <pc:chgData name="Weifeng Xu" userId="e7aed605-a3dd-4d5a-a692-a87037af107b" providerId="ADAL" clId="{EC5FAB8D-8A6B-47C4-B6ED-4448F2E7B7E9}" dt="2023-03-16T20:51:04.445" v="2829" actId="1076"/>
        <pc:sldMkLst>
          <pc:docMk/>
          <pc:sldMk cId="1302932734" sldId="516"/>
        </pc:sldMkLst>
        <pc:spChg chg="add mod">
          <ac:chgData name="Weifeng Xu" userId="e7aed605-a3dd-4d5a-a692-a87037af107b" providerId="ADAL" clId="{EC5FAB8D-8A6B-47C4-B6ED-4448F2E7B7E9}" dt="2023-03-13T14:16:33.749" v="551" actId="207"/>
          <ac:spMkLst>
            <pc:docMk/>
            <pc:sldMk cId="1302932734" sldId="516"/>
            <ac:spMk id="4" creationId="{8CE94108-C38E-F266-C584-3AB19B2975D5}"/>
          </ac:spMkLst>
        </pc:spChg>
        <pc:spChg chg="add mod">
          <ac:chgData name="Weifeng Xu" userId="e7aed605-a3dd-4d5a-a692-a87037af107b" providerId="ADAL" clId="{EC5FAB8D-8A6B-47C4-B6ED-4448F2E7B7E9}" dt="2023-03-16T20:51:04.445" v="2829" actId="1076"/>
          <ac:spMkLst>
            <pc:docMk/>
            <pc:sldMk cId="1302932734" sldId="516"/>
            <ac:spMk id="6" creationId="{ACEBA220-A5D2-0F58-3270-1F048BC901B2}"/>
          </ac:spMkLst>
        </pc:spChg>
        <pc:picChg chg="add">
          <ac:chgData name="Weifeng Xu" userId="e7aed605-a3dd-4d5a-a692-a87037af107b" providerId="ADAL" clId="{EC5FAB8D-8A6B-47C4-B6ED-4448F2E7B7E9}" dt="2023-03-13T14:04:01.737" v="476" actId="22"/>
          <ac:picMkLst>
            <pc:docMk/>
            <pc:sldMk cId="1302932734" sldId="516"/>
            <ac:picMk id="3" creationId="{AAEBDF55-A950-24AE-5168-D89F309842BC}"/>
          </ac:picMkLst>
        </pc:picChg>
        <pc:picChg chg="add mod">
          <ac:chgData name="Weifeng Xu" userId="e7aed605-a3dd-4d5a-a692-a87037af107b" providerId="ADAL" clId="{EC5FAB8D-8A6B-47C4-B6ED-4448F2E7B7E9}" dt="2023-03-16T20:51:00.089" v="2827" actId="1076"/>
          <ac:picMkLst>
            <pc:docMk/>
            <pc:sldMk cId="1302932734" sldId="516"/>
            <ac:picMk id="7" creationId="{09F77FCD-674B-AFF5-7EF4-6EE2A9DB3409}"/>
          </ac:picMkLst>
        </pc:picChg>
        <pc:cxnChg chg="add del mod">
          <ac:chgData name="Weifeng Xu" userId="e7aed605-a3dd-4d5a-a692-a87037af107b" providerId="ADAL" clId="{EC5FAB8D-8A6B-47C4-B6ED-4448F2E7B7E9}" dt="2023-03-16T20:46:31.771" v="2755"/>
          <ac:cxnSpMkLst>
            <pc:docMk/>
            <pc:sldMk cId="1302932734" sldId="516"/>
            <ac:cxnSpMk id="2" creationId="{82E8A577-56F0-CACF-EC6E-2C983C0BE7E1}"/>
          </ac:cxnSpMkLst>
        </pc:cxnChg>
      </pc:sldChg>
      <pc:sldChg chg="addSp delSp modSp new mod modClrScheme chgLayout">
        <pc:chgData name="Weifeng Xu" userId="e7aed605-a3dd-4d5a-a692-a87037af107b" providerId="ADAL" clId="{EC5FAB8D-8A6B-47C4-B6ED-4448F2E7B7E9}" dt="2023-03-13T14:10:26.768" v="500" actId="207"/>
        <pc:sldMkLst>
          <pc:docMk/>
          <pc:sldMk cId="1489614793" sldId="517"/>
        </pc:sldMkLst>
        <pc:spChg chg="del">
          <ac:chgData name="Weifeng Xu" userId="e7aed605-a3dd-4d5a-a692-a87037af107b" providerId="ADAL" clId="{EC5FAB8D-8A6B-47C4-B6ED-4448F2E7B7E9}" dt="2023-03-13T14:06:55.059" v="478" actId="700"/>
          <ac:spMkLst>
            <pc:docMk/>
            <pc:sldMk cId="1489614793" sldId="517"/>
            <ac:spMk id="2" creationId="{DE48BF9B-8E55-422F-3539-DC0C82D00B18}"/>
          </ac:spMkLst>
        </pc:spChg>
        <pc:spChg chg="del">
          <ac:chgData name="Weifeng Xu" userId="e7aed605-a3dd-4d5a-a692-a87037af107b" providerId="ADAL" clId="{EC5FAB8D-8A6B-47C4-B6ED-4448F2E7B7E9}" dt="2023-03-13T14:06:55.059" v="478" actId="700"/>
          <ac:spMkLst>
            <pc:docMk/>
            <pc:sldMk cId="1489614793" sldId="517"/>
            <ac:spMk id="3" creationId="{EB805B94-60EB-8AF3-91A4-E01FDA41B036}"/>
          </ac:spMkLst>
        </pc:spChg>
        <pc:spChg chg="add mod">
          <ac:chgData name="Weifeng Xu" userId="e7aed605-a3dd-4d5a-a692-a87037af107b" providerId="ADAL" clId="{EC5FAB8D-8A6B-47C4-B6ED-4448F2E7B7E9}" dt="2023-03-13T14:09:40.186" v="490" actId="1076"/>
          <ac:spMkLst>
            <pc:docMk/>
            <pc:sldMk cId="1489614793" sldId="517"/>
            <ac:spMk id="5" creationId="{21E72497-EA98-AD6B-D91A-5486F00D51A1}"/>
          </ac:spMkLst>
        </pc:spChg>
        <pc:spChg chg="add mod">
          <ac:chgData name="Weifeng Xu" userId="e7aed605-a3dd-4d5a-a692-a87037af107b" providerId="ADAL" clId="{EC5FAB8D-8A6B-47C4-B6ED-4448F2E7B7E9}" dt="2023-03-13T14:10:08.151" v="494" actId="1582"/>
          <ac:spMkLst>
            <pc:docMk/>
            <pc:sldMk cId="1489614793" sldId="517"/>
            <ac:spMk id="6" creationId="{E04D63E4-DFC5-F427-3B5E-FAFAD9166E57}"/>
          </ac:spMkLst>
        </pc:spChg>
        <pc:spChg chg="add mod">
          <ac:chgData name="Weifeng Xu" userId="e7aed605-a3dd-4d5a-a692-a87037af107b" providerId="ADAL" clId="{EC5FAB8D-8A6B-47C4-B6ED-4448F2E7B7E9}" dt="2023-03-13T14:10:26.768" v="500" actId="207"/>
          <ac:spMkLst>
            <pc:docMk/>
            <pc:sldMk cId="1489614793" sldId="517"/>
            <ac:spMk id="7" creationId="{AD428F34-D8B1-0158-9CE6-E59C26BEC872}"/>
          </ac:spMkLst>
        </pc:spChg>
        <pc:picChg chg="add mod">
          <ac:chgData name="Weifeng Xu" userId="e7aed605-a3dd-4d5a-a692-a87037af107b" providerId="ADAL" clId="{EC5FAB8D-8A6B-47C4-B6ED-4448F2E7B7E9}" dt="2023-03-13T14:09:25.515" v="483" actId="1076"/>
          <ac:picMkLst>
            <pc:docMk/>
            <pc:sldMk cId="1489614793" sldId="517"/>
            <ac:picMk id="1026" creationId="{380A4105-6138-D979-42DB-1D53F713EDE4}"/>
          </ac:picMkLst>
        </pc:picChg>
      </pc:sldChg>
      <pc:sldChg chg="addSp modSp new mod">
        <pc:chgData name="Weifeng Xu" userId="e7aed605-a3dd-4d5a-a692-a87037af107b" providerId="ADAL" clId="{EC5FAB8D-8A6B-47C4-B6ED-4448F2E7B7E9}" dt="2023-03-13T14:37:21.247" v="733" actId="20577"/>
        <pc:sldMkLst>
          <pc:docMk/>
          <pc:sldMk cId="1874011897" sldId="518"/>
        </pc:sldMkLst>
        <pc:spChg chg="add mod">
          <ac:chgData name="Weifeng Xu" userId="e7aed605-a3dd-4d5a-a692-a87037af107b" providerId="ADAL" clId="{EC5FAB8D-8A6B-47C4-B6ED-4448F2E7B7E9}" dt="2023-03-13T14:21:36.222" v="579" actId="1036"/>
          <ac:spMkLst>
            <pc:docMk/>
            <pc:sldMk cId="1874011897" sldId="518"/>
            <ac:spMk id="4" creationId="{0473D826-6E3D-70DA-F4C8-4F07724356EB}"/>
          </ac:spMkLst>
        </pc:spChg>
        <pc:spChg chg="add mod">
          <ac:chgData name="Weifeng Xu" userId="e7aed605-a3dd-4d5a-a692-a87037af107b" providerId="ADAL" clId="{EC5FAB8D-8A6B-47C4-B6ED-4448F2E7B7E9}" dt="2023-03-13T14:21:36.222" v="579" actId="1036"/>
          <ac:spMkLst>
            <pc:docMk/>
            <pc:sldMk cId="1874011897" sldId="518"/>
            <ac:spMk id="5" creationId="{0C443166-62CB-4160-3459-2B7789F78E54}"/>
          </ac:spMkLst>
        </pc:spChg>
        <pc:spChg chg="add mod">
          <ac:chgData name="Weifeng Xu" userId="e7aed605-a3dd-4d5a-a692-a87037af107b" providerId="ADAL" clId="{EC5FAB8D-8A6B-47C4-B6ED-4448F2E7B7E9}" dt="2023-03-13T14:37:21.247" v="733" actId="20577"/>
          <ac:spMkLst>
            <pc:docMk/>
            <pc:sldMk cId="1874011897" sldId="518"/>
            <ac:spMk id="8" creationId="{F992E844-CCF0-A52F-0A2B-3F3C56D9F4C1}"/>
          </ac:spMkLst>
        </pc:spChg>
        <pc:picChg chg="add mod">
          <ac:chgData name="Weifeng Xu" userId="e7aed605-a3dd-4d5a-a692-a87037af107b" providerId="ADAL" clId="{EC5FAB8D-8A6B-47C4-B6ED-4448F2E7B7E9}" dt="2023-03-13T14:21:36.222" v="579" actId="1036"/>
          <ac:picMkLst>
            <pc:docMk/>
            <pc:sldMk cId="1874011897" sldId="518"/>
            <ac:picMk id="3" creationId="{AC071425-CC09-8867-D819-D0111D864E33}"/>
          </ac:picMkLst>
        </pc:picChg>
        <pc:cxnChg chg="add mod">
          <ac:chgData name="Weifeng Xu" userId="e7aed605-a3dd-4d5a-a692-a87037af107b" providerId="ADAL" clId="{EC5FAB8D-8A6B-47C4-B6ED-4448F2E7B7E9}" dt="2023-03-13T14:21:36.222" v="579" actId="1036"/>
          <ac:cxnSpMkLst>
            <pc:docMk/>
            <pc:sldMk cId="1874011897" sldId="518"/>
            <ac:cxnSpMk id="7" creationId="{7D8A234E-1504-9A15-BB17-848F5F2E573B}"/>
          </ac:cxnSpMkLst>
        </pc:cxnChg>
      </pc:sldChg>
      <pc:sldChg chg="new del">
        <pc:chgData name="Weifeng Xu" userId="e7aed605-a3dd-4d5a-a692-a87037af107b" providerId="ADAL" clId="{EC5FAB8D-8A6B-47C4-B6ED-4448F2E7B7E9}" dt="2023-03-14T14:43:49.594" v="2269" actId="47"/>
        <pc:sldMkLst>
          <pc:docMk/>
          <pc:sldMk cId="442558657" sldId="519"/>
        </pc:sldMkLst>
      </pc:sldChg>
      <pc:sldChg chg="addSp modSp new mod">
        <pc:chgData name="Weifeng Xu" userId="e7aed605-a3dd-4d5a-a692-a87037af107b" providerId="ADAL" clId="{EC5FAB8D-8A6B-47C4-B6ED-4448F2E7B7E9}" dt="2023-03-16T20:55:24.808" v="2862" actId="20577"/>
        <pc:sldMkLst>
          <pc:docMk/>
          <pc:sldMk cId="1702190627" sldId="520"/>
        </pc:sldMkLst>
        <pc:spChg chg="add mod">
          <ac:chgData name="Weifeng Xu" userId="e7aed605-a3dd-4d5a-a692-a87037af107b" providerId="ADAL" clId="{EC5FAB8D-8A6B-47C4-B6ED-4448F2E7B7E9}" dt="2023-03-16T20:55:24.808" v="2862" actId="20577"/>
          <ac:spMkLst>
            <pc:docMk/>
            <pc:sldMk cId="1702190627" sldId="520"/>
            <ac:spMk id="2" creationId="{6847FC91-3FE5-3760-25CC-AC9BE46CA435}"/>
          </ac:spMkLst>
        </pc:spChg>
        <pc:picChg chg="add mod">
          <ac:chgData name="Weifeng Xu" userId="e7aed605-a3dd-4d5a-a692-a87037af107b" providerId="ADAL" clId="{EC5FAB8D-8A6B-47C4-B6ED-4448F2E7B7E9}" dt="2023-03-16T20:53:47.721" v="2830" actId="1076"/>
          <ac:picMkLst>
            <pc:docMk/>
            <pc:sldMk cId="1702190627" sldId="520"/>
            <ac:picMk id="3" creationId="{0E3ABAA1-37CE-911D-B8F5-89B5F51A89FF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4:36:51.659" v="712" actId="1076"/>
        <pc:sldMkLst>
          <pc:docMk/>
          <pc:sldMk cId="2004266353" sldId="521"/>
        </pc:sldMkLst>
        <pc:spChg chg="del">
          <ac:chgData name="Weifeng Xu" userId="e7aed605-a3dd-4d5a-a692-a87037af107b" providerId="ADAL" clId="{EC5FAB8D-8A6B-47C4-B6ED-4448F2E7B7E9}" dt="2023-03-13T14:28:35.756" v="684" actId="700"/>
          <ac:spMkLst>
            <pc:docMk/>
            <pc:sldMk cId="2004266353" sldId="521"/>
            <ac:spMk id="2" creationId="{37611BD6-366A-39B2-A2D5-BA836605274C}"/>
          </ac:spMkLst>
        </pc:spChg>
        <pc:spChg chg="add mod ord">
          <ac:chgData name="Weifeng Xu" userId="e7aed605-a3dd-4d5a-a692-a87037af107b" providerId="ADAL" clId="{EC5FAB8D-8A6B-47C4-B6ED-4448F2E7B7E9}" dt="2023-03-13T14:36:41.721" v="711" actId="20577"/>
          <ac:spMkLst>
            <pc:docMk/>
            <pc:sldMk cId="2004266353" sldId="521"/>
            <ac:spMk id="5" creationId="{D083E921-016D-4BA6-7808-73136F5660C5}"/>
          </ac:spMkLst>
        </pc:spChg>
        <pc:picChg chg="add mod">
          <ac:chgData name="Weifeng Xu" userId="e7aed605-a3dd-4d5a-a692-a87037af107b" providerId="ADAL" clId="{EC5FAB8D-8A6B-47C4-B6ED-4448F2E7B7E9}" dt="2023-03-13T14:36:51.659" v="712" actId="1076"/>
          <ac:picMkLst>
            <pc:docMk/>
            <pc:sldMk cId="2004266353" sldId="521"/>
            <ac:picMk id="4" creationId="{E2A2BB8F-9EC5-5DC2-16B1-F50983B8AC11}"/>
          </ac:picMkLst>
        </pc:picChg>
      </pc:sldChg>
      <pc:sldChg chg="new del">
        <pc:chgData name="Weifeng Xu" userId="e7aed605-a3dd-4d5a-a692-a87037af107b" providerId="ADAL" clId="{EC5FAB8D-8A6B-47C4-B6ED-4448F2E7B7E9}" dt="2023-03-16T00:16:28.250" v="2623" actId="47"/>
        <pc:sldMkLst>
          <pc:docMk/>
          <pc:sldMk cId="3237386895" sldId="522"/>
        </pc:sldMkLst>
      </pc:sldChg>
      <pc:sldChg chg="addSp delSp modSp new mod modClrScheme chgLayout">
        <pc:chgData name="Weifeng Xu" userId="e7aed605-a3dd-4d5a-a692-a87037af107b" providerId="ADAL" clId="{EC5FAB8D-8A6B-47C4-B6ED-4448F2E7B7E9}" dt="2023-03-13T16:43:25.608" v="1143" actId="700"/>
        <pc:sldMkLst>
          <pc:docMk/>
          <pc:sldMk cId="2123910526" sldId="523"/>
        </pc:sldMkLst>
        <pc:spChg chg="add mod">
          <ac:chgData name="Weifeng Xu" userId="e7aed605-a3dd-4d5a-a692-a87037af107b" providerId="ADAL" clId="{EC5FAB8D-8A6B-47C4-B6ED-4448F2E7B7E9}" dt="2023-03-13T14:39:12.525" v="758" actId="403"/>
          <ac:spMkLst>
            <pc:docMk/>
            <pc:sldMk cId="2123910526" sldId="523"/>
            <ac:spMk id="5" creationId="{35FC095D-BD4C-F215-1A0D-807220352187}"/>
          </ac:spMkLst>
        </pc:spChg>
        <pc:spChg chg="add del mod ord">
          <ac:chgData name="Weifeng Xu" userId="e7aed605-a3dd-4d5a-a692-a87037af107b" providerId="ADAL" clId="{EC5FAB8D-8A6B-47C4-B6ED-4448F2E7B7E9}" dt="2023-03-13T14:36:01.556" v="697" actId="700"/>
          <ac:spMkLst>
            <pc:docMk/>
            <pc:sldMk cId="2123910526" sldId="523"/>
            <ac:spMk id="6" creationId="{D41EA7EB-4095-0A89-F9BD-7910D8181903}"/>
          </ac:spMkLst>
        </pc:spChg>
        <pc:spChg chg="add mod">
          <ac:chgData name="Weifeng Xu" userId="e7aed605-a3dd-4d5a-a692-a87037af107b" providerId="ADAL" clId="{EC5FAB8D-8A6B-47C4-B6ED-4448F2E7B7E9}" dt="2023-03-13T14:38:04.291" v="750" actId="14100"/>
          <ac:spMkLst>
            <pc:docMk/>
            <pc:sldMk cId="2123910526" sldId="523"/>
            <ac:spMk id="7" creationId="{5DB71AFC-095E-E721-B520-233BDFD62631}"/>
          </ac:spMkLst>
        </pc:spChg>
        <pc:spChg chg="add del mod ord">
          <ac:chgData name="Weifeng Xu" userId="e7aed605-a3dd-4d5a-a692-a87037af107b" providerId="ADAL" clId="{EC5FAB8D-8A6B-47C4-B6ED-4448F2E7B7E9}" dt="2023-03-13T16:43:25.608" v="1143" actId="700"/>
          <ac:spMkLst>
            <pc:docMk/>
            <pc:sldMk cId="2123910526" sldId="523"/>
            <ac:spMk id="12" creationId="{A7D002D6-6411-2BD5-E7E0-7890D9733883}"/>
          </ac:spMkLst>
        </pc:spChg>
        <pc:spChg chg="add del mod ord">
          <ac:chgData name="Weifeng Xu" userId="e7aed605-a3dd-4d5a-a692-a87037af107b" providerId="ADAL" clId="{EC5FAB8D-8A6B-47C4-B6ED-4448F2E7B7E9}" dt="2023-03-13T16:43:25.608" v="1143" actId="700"/>
          <ac:spMkLst>
            <pc:docMk/>
            <pc:sldMk cId="2123910526" sldId="523"/>
            <ac:spMk id="13" creationId="{4EAE2F85-A383-3003-8186-38C4DFB7E322}"/>
          </ac:spMkLst>
        </pc:spChg>
        <pc:picChg chg="add mod">
          <ac:chgData name="Weifeng Xu" userId="e7aed605-a3dd-4d5a-a692-a87037af107b" providerId="ADAL" clId="{EC5FAB8D-8A6B-47C4-B6ED-4448F2E7B7E9}" dt="2023-03-13T14:32:14.807" v="690" actId="1076"/>
          <ac:picMkLst>
            <pc:docMk/>
            <pc:sldMk cId="2123910526" sldId="523"/>
            <ac:picMk id="3" creationId="{E1610E39-08E1-72B3-9CD9-C056BD553B68}"/>
          </ac:picMkLst>
        </pc:picChg>
        <pc:cxnChg chg="add mod">
          <ac:chgData name="Weifeng Xu" userId="e7aed605-a3dd-4d5a-a692-a87037af107b" providerId="ADAL" clId="{EC5FAB8D-8A6B-47C4-B6ED-4448F2E7B7E9}" dt="2023-03-13T14:39:24.623" v="760" actId="13822"/>
          <ac:cxnSpMkLst>
            <pc:docMk/>
            <pc:sldMk cId="2123910526" sldId="523"/>
            <ac:cxnSpMk id="9" creationId="{79CBAEB9-9E62-F75E-810F-6821608D3251}"/>
          </ac:cxnSpMkLst>
        </pc:cxnChg>
        <pc:cxnChg chg="add mod">
          <ac:chgData name="Weifeng Xu" userId="e7aed605-a3dd-4d5a-a692-a87037af107b" providerId="ADAL" clId="{EC5FAB8D-8A6B-47C4-B6ED-4448F2E7B7E9}" dt="2023-03-13T14:39:38.861" v="762" actId="13822"/>
          <ac:cxnSpMkLst>
            <pc:docMk/>
            <pc:sldMk cId="2123910526" sldId="523"/>
            <ac:cxnSpMk id="11" creationId="{83C9B27C-E704-E72A-9F96-134A43D8C8E0}"/>
          </ac:cxnSpMkLst>
        </pc:cxnChg>
      </pc:sldChg>
      <pc:sldChg chg="addSp delSp modSp new mod modClrScheme chgLayout">
        <pc:chgData name="Weifeng Xu" userId="e7aed605-a3dd-4d5a-a692-a87037af107b" providerId="ADAL" clId="{EC5FAB8D-8A6B-47C4-B6ED-4448F2E7B7E9}" dt="2023-03-13T16:46:05.878" v="1234" actId="1076"/>
        <pc:sldMkLst>
          <pc:docMk/>
          <pc:sldMk cId="755069765" sldId="524"/>
        </pc:sldMkLst>
        <pc:spChg chg="add del mod ord">
          <ac:chgData name="Weifeng Xu" userId="e7aed605-a3dd-4d5a-a692-a87037af107b" providerId="ADAL" clId="{EC5FAB8D-8A6B-47C4-B6ED-4448F2E7B7E9}" dt="2023-03-13T16:44:58.473" v="1201" actId="478"/>
          <ac:spMkLst>
            <pc:docMk/>
            <pc:sldMk cId="755069765" sldId="524"/>
            <ac:spMk id="6" creationId="{91790044-1295-5C63-5042-AD235BB0978E}"/>
          </ac:spMkLst>
        </pc:spChg>
        <pc:spChg chg="add del mod">
          <ac:chgData name="Weifeng Xu" userId="e7aed605-a3dd-4d5a-a692-a87037af107b" providerId="ADAL" clId="{EC5FAB8D-8A6B-47C4-B6ED-4448F2E7B7E9}" dt="2023-03-13T16:45:01.130" v="1202" actId="700"/>
          <ac:spMkLst>
            <pc:docMk/>
            <pc:sldMk cId="755069765" sldId="524"/>
            <ac:spMk id="8" creationId="{01ECFF3F-3BA8-2F24-25BF-52E262BD42C5}"/>
          </ac:spMkLst>
        </pc:spChg>
        <pc:spChg chg="add mod">
          <ac:chgData name="Weifeng Xu" userId="e7aed605-a3dd-4d5a-a692-a87037af107b" providerId="ADAL" clId="{EC5FAB8D-8A6B-47C4-B6ED-4448F2E7B7E9}" dt="2023-03-13T16:46:04.671" v="1233" actId="1076"/>
          <ac:spMkLst>
            <pc:docMk/>
            <pc:sldMk cId="755069765" sldId="524"/>
            <ac:spMk id="10" creationId="{2A2FB448-0D3F-2CB9-7BB2-092F801D08A6}"/>
          </ac:spMkLst>
        </pc:spChg>
        <pc:picChg chg="add mod">
          <ac:chgData name="Weifeng Xu" userId="e7aed605-a3dd-4d5a-a692-a87037af107b" providerId="ADAL" clId="{EC5FAB8D-8A6B-47C4-B6ED-4448F2E7B7E9}" dt="2023-03-13T16:46:05.878" v="1234" actId="1076"/>
          <ac:picMkLst>
            <pc:docMk/>
            <pc:sldMk cId="755069765" sldId="524"/>
            <ac:picMk id="3" creationId="{773C73E9-9182-C6DC-5463-0BE4162A7317}"/>
          </ac:picMkLst>
        </pc:picChg>
        <pc:picChg chg="add mod">
          <ac:chgData name="Weifeng Xu" userId="e7aed605-a3dd-4d5a-a692-a87037af107b" providerId="ADAL" clId="{EC5FAB8D-8A6B-47C4-B6ED-4448F2E7B7E9}" dt="2023-03-13T16:45:34.977" v="1226" actId="1076"/>
          <ac:picMkLst>
            <pc:docMk/>
            <pc:sldMk cId="755069765" sldId="524"/>
            <ac:picMk id="5" creationId="{FEB97BF0-135C-A85A-A501-8CEB685CCAF6}"/>
          </ac:picMkLst>
        </pc:picChg>
      </pc:sldChg>
      <pc:sldChg chg="addSp modSp new mod ord modNotesTx">
        <pc:chgData name="Weifeng Xu" userId="e7aed605-a3dd-4d5a-a692-a87037af107b" providerId="ADAL" clId="{EC5FAB8D-8A6B-47C4-B6ED-4448F2E7B7E9}" dt="2023-03-13T16:45:57.557" v="1232"/>
        <pc:sldMkLst>
          <pc:docMk/>
          <pc:sldMk cId="567914098" sldId="525"/>
        </pc:sldMkLst>
        <pc:spChg chg="add mod">
          <ac:chgData name="Weifeng Xu" userId="e7aed605-a3dd-4d5a-a692-a87037af107b" providerId="ADAL" clId="{EC5FAB8D-8A6B-47C4-B6ED-4448F2E7B7E9}" dt="2023-03-13T16:11:14.244" v="1052" actId="313"/>
          <ac:spMkLst>
            <pc:docMk/>
            <pc:sldMk cId="567914098" sldId="525"/>
            <ac:spMk id="4" creationId="{3F7B95B5-CBC7-0FF8-3235-C3D6F8391B17}"/>
          </ac:spMkLst>
        </pc:spChg>
        <pc:picChg chg="add mod">
          <ac:chgData name="Weifeng Xu" userId="e7aed605-a3dd-4d5a-a692-a87037af107b" providerId="ADAL" clId="{EC5FAB8D-8A6B-47C4-B6ED-4448F2E7B7E9}" dt="2023-03-13T16:10:46.587" v="1015" actId="1076"/>
          <ac:picMkLst>
            <pc:docMk/>
            <pc:sldMk cId="567914098" sldId="525"/>
            <ac:picMk id="3" creationId="{3DDD6803-8090-7209-3300-BF147D2B77AA}"/>
          </ac:picMkLst>
        </pc:picChg>
      </pc:sldChg>
      <pc:sldChg chg="addSp modSp new del mod modClrScheme chgLayout">
        <pc:chgData name="Weifeng Xu" userId="e7aed605-a3dd-4d5a-a692-a87037af107b" providerId="ADAL" clId="{EC5FAB8D-8A6B-47C4-B6ED-4448F2E7B7E9}" dt="2023-03-16T00:15:05.053" v="2621" actId="47"/>
        <pc:sldMkLst>
          <pc:docMk/>
          <pc:sldMk cId="1279404334" sldId="526"/>
        </pc:sldMkLst>
        <pc:spChg chg="add mod">
          <ac:chgData name="Weifeng Xu" userId="e7aed605-a3dd-4d5a-a692-a87037af107b" providerId="ADAL" clId="{EC5FAB8D-8A6B-47C4-B6ED-4448F2E7B7E9}" dt="2023-03-13T16:35:51.415" v="1072" actId="20577"/>
          <ac:spMkLst>
            <pc:docMk/>
            <pc:sldMk cId="1279404334" sldId="526"/>
            <ac:spMk id="2" creationId="{767E8846-E0B6-465F-E6E1-CC9D6315DA79}"/>
          </ac:spMkLst>
        </pc:spChg>
        <pc:spChg chg="add mod">
          <ac:chgData name="Weifeng Xu" userId="e7aed605-a3dd-4d5a-a692-a87037af107b" providerId="ADAL" clId="{EC5FAB8D-8A6B-47C4-B6ED-4448F2E7B7E9}" dt="2023-03-13T16:35:20.058" v="1053" actId="700"/>
          <ac:spMkLst>
            <pc:docMk/>
            <pc:sldMk cId="1279404334" sldId="526"/>
            <ac:spMk id="3" creationId="{FE2A3ACC-9396-373A-917B-D8BBC8E9D701}"/>
          </ac:spMkLst>
        </pc:spChg>
      </pc:sldChg>
      <pc:sldChg chg="addSp modSp new mod">
        <pc:chgData name="Weifeng Xu" userId="e7aed605-a3dd-4d5a-a692-a87037af107b" providerId="ADAL" clId="{EC5FAB8D-8A6B-47C4-B6ED-4448F2E7B7E9}" dt="2023-03-13T16:09:29.007" v="936" actId="14100"/>
        <pc:sldMkLst>
          <pc:docMk/>
          <pc:sldMk cId="3450888970" sldId="527"/>
        </pc:sldMkLst>
        <pc:spChg chg="add mod">
          <ac:chgData name="Weifeng Xu" userId="e7aed605-a3dd-4d5a-a692-a87037af107b" providerId="ADAL" clId="{EC5FAB8D-8A6B-47C4-B6ED-4448F2E7B7E9}" dt="2023-03-13T16:09:29.007" v="936" actId="14100"/>
          <ac:spMkLst>
            <pc:docMk/>
            <pc:sldMk cId="3450888970" sldId="527"/>
            <ac:spMk id="4" creationId="{7A2866CE-32D0-F0ED-1F92-0E363C0A511B}"/>
          </ac:spMkLst>
        </pc:spChg>
        <pc:picChg chg="add">
          <ac:chgData name="Weifeng Xu" userId="e7aed605-a3dd-4d5a-a692-a87037af107b" providerId="ADAL" clId="{EC5FAB8D-8A6B-47C4-B6ED-4448F2E7B7E9}" dt="2023-03-13T15:09:02.712" v="775" actId="22"/>
          <ac:picMkLst>
            <pc:docMk/>
            <pc:sldMk cId="3450888970" sldId="527"/>
            <ac:picMk id="3" creationId="{FBA3CAA9-CE68-201E-0F11-CD86F431468C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6:38:58.986" v="1097" actId="2711"/>
        <pc:sldMkLst>
          <pc:docMk/>
          <pc:sldMk cId="2780759619" sldId="528"/>
        </pc:sldMkLst>
        <pc:spChg chg="del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2" creationId="{D320A6F4-8671-4A22-28AE-162A2D1AAC70}"/>
          </ac:spMkLst>
        </pc:spChg>
        <pc:spChg chg="del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3" creationId="{9BE17D99-7B87-7F4D-2395-5995D35C56B0}"/>
          </ac:spMkLst>
        </pc:spChg>
        <pc:spChg chg="add mod ord">
          <ac:chgData name="Weifeng Xu" userId="e7aed605-a3dd-4d5a-a692-a87037af107b" providerId="ADAL" clId="{EC5FAB8D-8A6B-47C4-B6ED-4448F2E7B7E9}" dt="2023-03-13T16:38:58.986" v="1097" actId="2711"/>
          <ac:spMkLst>
            <pc:docMk/>
            <pc:sldMk cId="2780759619" sldId="528"/>
            <ac:spMk id="4" creationId="{88C7002D-BD80-3EC5-A96E-3E99C5B8A790}"/>
          </ac:spMkLst>
        </pc:spChg>
        <pc:spChg chg="add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5" creationId="{513B3B62-FA55-B165-39E5-6DBF5B34924E}"/>
          </ac:spMkLst>
        </pc:spChg>
      </pc:sldChg>
      <pc:sldChg chg="addSp delSp modSp new mod modClrScheme chgLayout">
        <pc:chgData name="Weifeng Xu" userId="e7aed605-a3dd-4d5a-a692-a87037af107b" providerId="ADAL" clId="{EC5FAB8D-8A6B-47C4-B6ED-4448F2E7B7E9}" dt="2023-03-13T16:42:36.303" v="1141" actId="15"/>
        <pc:sldMkLst>
          <pc:docMk/>
          <pc:sldMk cId="3042409585" sldId="529"/>
        </pc:sldMkLst>
        <pc:spChg chg="del mod ord">
          <ac:chgData name="Weifeng Xu" userId="e7aed605-a3dd-4d5a-a692-a87037af107b" providerId="ADAL" clId="{EC5FAB8D-8A6B-47C4-B6ED-4448F2E7B7E9}" dt="2023-03-13T16:39:10.639" v="1099" actId="700"/>
          <ac:spMkLst>
            <pc:docMk/>
            <pc:sldMk cId="3042409585" sldId="529"/>
            <ac:spMk id="2" creationId="{F0C8A479-95FA-B386-B4C9-89651AB21E5E}"/>
          </ac:spMkLst>
        </pc:spChg>
        <pc:spChg chg="del mod ord">
          <ac:chgData name="Weifeng Xu" userId="e7aed605-a3dd-4d5a-a692-a87037af107b" providerId="ADAL" clId="{EC5FAB8D-8A6B-47C4-B6ED-4448F2E7B7E9}" dt="2023-03-13T16:39:10.639" v="1099" actId="700"/>
          <ac:spMkLst>
            <pc:docMk/>
            <pc:sldMk cId="3042409585" sldId="529"/>
            <ac:spMk id="3" creationId="{0A68BC9D-2490-5D09-3844-621C24DF2E76}"/>
          </ac:spMkLst>
        </pc:spChg>
        <pc:spChg chg="add mod ord">
          <ac:chgData name="Weifeng Xu" userId="e7aed605-a3dd-4d5a-a692-a87037af107b" providerId="ADAL" clId="{EC5FAB8D-8A6B-47C4-B6ED-4448F2E7B7E9}" dt="2023-03-13T16:41:16.740" v="1102"/>
          <ac:spMkLst>
            <pc:docMk/>
            <pc:sldMk cId="3042409585" sldId="529"/>
            <ac:spMk id="4" creationId="{9C012EF4-ABE3-2F4C-020E-9180C39E53F4}"/>
          </ac:spMkLst>
        </pc:spChg>
        <pc:spChg chg="add mod ord">
          <ac:chgData name="Weifeng Xu" userId="e7aed605-a3dd-4d5a-a692-a87037af107b" providerId="ADAL" clId="{EC5FAB8D-8A6B-47C4-B6ED-4448F2E7B7E9}" dt="2023-03-13T16:42:36.303" v="1141" actId="15"/>
          <ac:spMkLst>
            <pc:docMk/>
            <pc:sldMk cId="3042409585" sldId="529"/>
            <ac:spMk id="5" creationId="{D623F7A0-D23D-4C03-41B6-7A41329D5595}"/>
          </ac:spMkLst>
        </pc:spChg>
      </pc:sldChg>
      <pc:sldChg chg="addSp modSp new mod modClrScheme chgLayout">
        <pc:chgData name="Weifeng Xu" userId="e7aed605-a3dd-4d5a-a692-a87037af107b" providerId="ADAL" clId="{EC5FAB8D-8A6B-47C4-B6ED-4448F2E7B7E9}" dt="2023-03-13T16:44:43.212" v="1200" actId="20577"/>
        <pc:sldMkLst>
          <pc:docMk/>
          <pc:sldMk cId="2946307148" sldId="530"/>
        </pc:sldMkLst>
        <pc:spChg chg="add mod">
          <ac:chgData name="Weifeng Xu" userId="e7aed605-a3dd-4d5a-a692-a87037af107b" providerId="ADAL" clId="{EC5FAB8D-8A6B-47C4-B6ED-4448F2E7B7E9}" dt="2023-03-13T16:44:43.212" v="1200" actId="20577"/>
          <ac:spMkLst>
            <pc:docMk/>
            <pc:sldMk cId="2946307148" sldId="530"/>
            <ac:spMk id="2" creationId="{54FBBB7A-BB32-E264-A4EE-2BEBEC5ECF80}"/>
          </ac:spMkLst>
        </pc:spChg>
        <pc:spChg chg="add mod">
          <ac:chgData name="Weifeng Xu" userId="e7aed605-a3dd-4d5a-a692-a87037af107b" providerId="ADAL" clId="{EC5FAB8D-8A6B-47C4-B6ED-4448F2E7B7E9}" dt="2023-03-13T16:43:35.691" v="1145" actId="700"/>
          <ac:spMkLst>
            <pc:docMk/>
            <pc:sldMk cId="2946307148" sldId="530"/>
            <ac:spMk id="3" creationId="{115FAA20-A3E9-93F4-0904-C0378893EB7D}"/>
          </ac:spMkLst>
        </pc:spChg>
      </pc:sldChg>
      <pc:sldChg chg="addSp delSp modSp new mod modClrScheme chgLayout modNotesTx">
        <pc:chgData name="Weifeng Xu" userId="e7aed605-a3dd-4d5a-a692-a87037af107b" providerId="ADAL" clId="{EC5FAB8D-8A6B-47C4-B6ED-4448F2E7B7E9}" dt="2023-03-16T20:43:26.805" v="2736" actId="14100"/>
        <pc:sldMkLst>
          <pc:docMk/>
          <pc:sldMk cId="3443128300" sldId="531"/>
        </pc:sldMkLst>
        <pc:spChg chg="del">
          <ac:chgData name="Weifeng Xu" userId="e7aed605-a3dd-4d5a-a692-a87037af107b" providerId="ADAL" clId="{EC5FAB8D-8A6B-47C4-B6ED-4448F2E7B7E9}" dt="2023-03-14T01:57:26.590" v="1236" actId="700"/>
          <ac:spMkLst>
            <pc:docMk/>
            <pc:sldMk cId="3443128300" sldId="531"/>
            <ac:spMk id="2" creationId="{1A7CD06C-CA57-E252-AB41-FB1EF4CC0354}"/>
          </ac:spMkLst>
        </pc:spChg>
        <pc:spChg chg="del">
          <ac:chgData name="Weifeng Xu" userId="e7aed605-a3dd-4d5a-a692-a87037af107b" providerId="ADAL" clId="{EC5FAB8D-8A6B-47C4-B6ED-4448F2E7B7E9}" dt="2023-03-14T01:57:26.590" v="1236" actId="700"/>
          <ac:spMkLst>
            <pc:docMk/>
            <pc:sldMk cId="3443128300" sldId="531"/>
            <ac:spMk id="3" creationId="{4D94CBEB-B114-317E-5206-BF64531387C4}"/>
          </ac:spMkLst>
        </pc:spChg>
        <pc:spChg chg="add">
          <ac:chgData name="Weifeng Xu" userId="e7aed605-a3dd-4d5a-a692-a87037af107b" providerId="ADAL" clId="{EC5FAB8D-8A6B-47C4-B6ED-4448F2E7B7E9}" dt="2023-03-14T01:58:56.979" v="1258"/>
          <ac:spMkLst>
            <pc:docMk/>
            <pc:sldMk cId="3443128300" sldId="531"/>
            <ac:spMk id="6" creationId="{9CE790BE-F454-0F6D-773A-590E93A12E78}"/>
          </ac:spMkLst>
        </pc:spChg>
        <pc:spChg chg="add mod">
          <ac:chgData name="Weifeng Xu" userId="e7aed605-a3dd-4d5a-a692-a87037af107b" providerId="ADAL" clId="{EC5FAB8D-8A6B-47C4-B6ED-4448F2E7B7E9}" dt="2023-03-14T02:00:40.261" v="1314" actId="20577"/>
          <ac:spMkLst>
            <pc:docMk/>
            <pc:sldMk cId="3443128300" sldId="531"/>
            <ac:spMk id="8" creationId="{33D9C31C-AA6A-D746-9C1D-E91DAF7FDCA2}"/>
          </ac:spMkLst>
        </pc:spChg>
        <pc:spChg chg="add mod">
          <ac:chgData name="Weifeng Xu" userId="e7aed605-a3dd-4d5a-a692-a87037af107b" providerId="ADAL" clId="{EC5FAB8D-8A6B-47C4-B6ED-4448F2E7B7E9}" dt="2023-03-14T02:03:03.715" v="1400" actId="6549"/>
          <ac:spMkLst>
            <pc:docMk/>
            <pc:sldMk cId="3443128300" sldId="531"/>
            <ac:spMk id="9" creationId="{54958BC0-4BAA-1E4D-8C4C-4BBC7098C743}"/>
          </ac:spMkLst>
        </pc:spChg>
        <pc:spChg chg="add mod">
          <ac:chgData name="Weifeng Xu" userId="e7aed605-a3dd-4d5a-a692-a87037af107b" providerId="ADAL" clId="{EC5FAB8D-8A6B-47C4-B6ED-4448F2E7B7E9}" dt="2023-03-14T02:03:00.178" v="1399" actId="20577"/>
          <ac:spMkLst>
            <pc:docMk/>
            <pc:sldMk cId="3443128300" sldId="531"/>
            <ac:spMk id="10" creationId="{93D4A62A-D95A-EF21-7564-1642A4587CB3}"/>
          </ac:spMkLst>
        </pc:spChg>
        <pc:picChg chg="add mod modCrop">
          <ac:chgData name="Weifeng Xu" userId="e7aed605-a3dd-4d5a-a692-a87037af107b" providerId="ADAL" clId="{EC5FAB8D-8A6B-47C4-B6ED-4448F2E7B7E9}" dt="2023-03-14T01:59:14.218" v="1264" actId="1076"/>
          <ac:picMkLst>
            <pc:docMk/>
            <pc:sldMk cId="3443128300" sldId="531"/>
            <ac:picMk id="4" creationId="{4055E5FC-A229-D9A9-54F0-B906BC607977}"/>
          </ac:picMkLst>
        </pc:picChg>
        <pc:picChg chg="add mod modCrop">
          <ac:chgData name="Weifeng Xu" userId="e7aed605-a3dd-4d5a-a692-a87037af107b" providerId="ADAL" clId="{EC5FAB8D-8A6B-47C4-B6ED-4448F2E7B7E9}" dt="2023-03-14T01:58:48.328" v="1257" actId="1076"/>
          <ac:picMkLst>
            <pc:docMk/>
            <pc:sldMk cId="3443128300" sldId="531"/>
            <ac:picMk id="5" creationId="{77E1F147-AB52-B865-C72C-41C3B9BAF608}"/>
          </ac:picMkLst>
        </pc:picChg>
        <pc:picChg chg="add mod modCrop">
          <ac:chgData name="Weifeng Xu" userId="e7aed605-a3dd-4d5a-a692-a87037af107b" providerId="ADAL" clId="{EC5FAB8D-8A6B-47C4-B6ED-4448F2E7B7E9}" dt="2023-03-14T01:59:16.714" v="1266" actId="1076"/>
          <ac:picMkLst>
            <pc:docMk/>
            <pc:sldMk cId="3443128300" sldId="531"/>
            <ac:picMk id="7" creationId="{E09B4B0E-2E9B-5E19-B43A-96EEC4FF8E36}"/>
          </ac:picMkLst>
        </pc:picChg>
        <pc:cxnChg chg="add mod">
          <ac:chgData name="Weifeng Xu" userId="e7aed605-a3dd-4d5a-a692-a87037af107b" providerId="ADAL" clId="{EC5FAB8D-8A6B-47C4-B6ED-4448F2E7B7E9}" dt="2023-03-16T20:43:14.591" v="2733" actId="1582"/>
          <ac:cxnSpMkLst>
            <pc:docMk/>
            <pc:sldMk cId="3443128300" sldId="531"/>
            <ac:cxnSpMk id="3" creationId="{1C0472D2-3255-7ECD-537B-241B7661864A}"/>
          </ac:cxnSpMkLst>
        </pc:cxnChg>
        <pc:cxnChg chg="add mod">
          <ac:chgData name="Weifeng Xu" userId="e7aed605-a3dd-4d5a-a692-a87037af107b" providerId="ADAL" clId="{EC5FAB8D-8A6B-47C4-B6ED-4448F2E7B7E9}" dt="2023-03-16T20:43:26.805" v="2736" actId="14100"/>
          <ac:cxnSpMkLst>
            <pc:docMk/>
            <pc:sldMk cId="3443128300" sldId="531"/>
            <ac:cxnSpMk id="11" creationId="{1ECF93D8-41DD-C636-5F30-F8B4041B1319}"/>
          </ac:cxnSpMkLst>
        </pc:cxnChg>
      </pc:sldChg>
      <pc:sldChg chg="addSp modSp new mod modClrScheme chgLayout">
        <pc:chgData name="Weifeng Xu" userId="e7aed605-a3dd-4d5a-a692-a87037af107b" providerId="ADAL" clId="{EC5FAB8D-8A6B-47C4-B6ED-4448F2E7B7E9}" dt="2023-03-16T19:05:55.959" v="2730" actId="313"/>
        <pc:sldMkLst>
          <pc:docMk/>
          <pc:sldMk cId="1618750815" sldId="532"/>
        </pc:sldMkLst>
        <pc:spChg chg="add mod">
          <ac:chgData name="Weifeng Xu" userId="e7aed605-a3dd-4d5a-a692-a87037af107b" providerId="ADAL" clId="{EC5FAB8D-8A6B-47C4-B6ED-4448F2E7B7E9}" dt="2023-03-16T19:05:55.959" v="2730" actId="313"/>
          <ac:spMkLst>
            <pc:docMk/>
            <pc:sldMk cId="1618750815" sldId="532"/>
            <ac:spMk id="2" creationId="{7CA677F1-FA85-9BF7-A331-7DB9CC7A1549}"/>
          </ac:spMkLst>
        </pc:spChg>
        <pc:spChg chg="add mod">
          <ac:chgData name="Weifeng Xu" userId="e7aed605-a3dd-4d5a-a692-a87037af107b" providerId="ADAL" clId="{EC5FAB8D-8A6B-47C4-B6ED-4448F2E7B7E9}" dt="2023-03-16T19:03:00.326" v="2658" actId="700"/>
          <ac:spMkLst>
            <pc:docMk/>
            <pc:sldMk cId="1618750815" sldId="532"/>
            <ac:spMk id="3" creationId="{2E26A39B-45B9-91FA-60D6-24D1F72887F0}"/>
          </ac:spMkLst>
        </pc:spChg>
      </pc:sldChg>
      <pc:sldChg chg="new del">
        <pc:chgData name="Weifeng Xu" userId="e7aed605-a3dd-4d5a-a692-a87037af107b" providerId="ADAL" clId="{EC5FAB8D-8A6B-47C4-B6ED-4448F2E7B7E9}" dt="2023-03-16T18:57:53.561" v="2655" actId="47"/>
        <pc:sldMkLst>
          <pc:docMk/>
          <pc:sldMk cId="2962666475" sldId="532"/>
        </pc:sldMkLst>
      </pc:sldChg>
      <pc:sldChg chg="addSp delSp modSp new del mod modClrScheme chgLayout">
        <pc:chgData name="Weifeng Xu" userId="e7aed605-a3dd-4d5a-a692-a87037af107b" providerId="ADAL" clId="{EC5FAB8D-8A6B-47C4-B6ED-4448F2E7B7E9}" dt="2023-03-15T02:57:38.111" v="2593" actId="47"/>
        <pc:sldMkLst>
          <pc:docMk/>
          <pc:sldMk cId="4135233862" sldId="532"/>
        </pc:sldMkLst>
        <pc:spChg chg="del">
          <ac:chgData name="Weifeng Xu" userId="e7aed605-a3dd-4d5a-a692-a87037af107b" providerId="ADAL" clId="{EC5FAB8D-8A6B-47C4-B6ED-4448F2E7B7E9}" dt="2023-03-14T02:09:42.346" v="1402" actId="700"/>
          <ac:spMkLst>
            <pc:docMk/>
            <pc:sldMk cId="4135233862" sldId="532"/>
            <ac:spMk id="2" creationId="{1B5300E0-AFFF-F3CC-DA7A-0D3D61CBF556}"/>
          </ac:spMkLst>
        </pc:spChg>
        <pc:spChg chg="del">
          <ac:chgData name="Weifeng Xu" userId="e7aed605-a3dd-4d5a-a692-a87037af107b" providerId="ADAL" clId="{EC5FAB8D-8A6B-47C4-B6ED-4448F2E7B7E9}" dt="2023-03-14T02:09:42.346" v="1402" actId="700"/>
          <ac:spMkLst>
            <pc:docMk/>
            <pc:sldMk cId="4135233862" sldId="532"/>
            <ac:spMk id="3" creationId="{1B2BC676-BA8A-9737-4515-9D77BD83C6EB}"/>
          </ac:spMkLst>
        </pc:spChg>
        <pc:spChg chg="add">
          <ac:chgData name="Weifeng Xu" userId="e7aed605-a3dd-4d5a-a692-a87037af107b" providerId="ADAL" clId="{EC5FAB8D-8A6B-47C4-B6ED-4448F2E7B7E9}" dt="2023-03-14T02:10:15.819" v="1408"/>
          <ac:spMkLst>
            <pc:docMk/>
            <pc:sldMk cId="4135233862" sldId="532"/>
            <ac:spMk id="5" creationId="{9778D6E4-A300-0790-F1BF-53E075A72ED4}"/>
          </ac:spMkLst>
        </pc:spChg>
        <pc:spChg chg="add mod">
          <ac:chgData name="Weifeng Xu" userId="e7aed605-a3dd-4d5a-a692-a87037af107b" providerId="ADAL" clId="{EC5FAB8D-8A6B-47C4-B6ED-4448F2E7B7E9}" dt="2023-03-15T02:53:06.901" v="2464" actId="20577"/>
          <ac:spMkLst>
            <pc:docMk/>
            <pc:sldMk cId="4135233862" sldId="532"/>
            <ac:spMk id="7" creationId="{CF184E96-4D44-796C-3EFE-18F9E3701805}"/>
          </ac:spMkLst>
        </pc:spChg>
        <pc:spChg chg="add mod">
          <ac:chgData name="Weifeng Xu" userId="e7aed605-a3dd-4d5a-a692-a87037af107b" providerId="ADAL" clId="{EC5FAB8D-8A6B-47C4-B6ED-4448F2E7B7E9}" dt="2023-03-15T02:54:11.761" v="2531" actId="6549"/>
          <ac:spMkLst>
            <pc:docMk/>
            <pc:sldMk cId="4135233862" sldId="532"/>
            <ac:spMk id="8" creationId="{B497313F-883B-B126-0DF0-4ADFA79FC67B}"/>
          </ac:spMkLst>
        </pc:spChg>
        <pc:spChg chg="add del mod ord">
          <ac:chgData name="Weifeng Xu" userId="e7aed605-a3dd-4d5a-a692-a87037af107b" providerId="ADAL" clId="{EC5FAB8D-8A6B-47C4-B6ED-4448F2E7B7E9}" dt="2023-03-14T12:45:16.174" v="1666" actId="700"/>
          <ac:spMkLst>
            <pc:docMk/>
            <pc:sldMk cId="4135233862" sldId="532"/>
            <ac:spMk id="9" creationId="{60FD41E1-3E94-5581-322B-3D9EB90C763A}"/>
          </ac:spMkLst>
        </pc:spChg>
        <pc:spChg chg="add del mod ord">
          <ac:chgData name="Weifeng Xu" userId="e7aed605-a3dd-4d5a-a692-a87037af107b" providerId="ADAL" clId="{EC5FAB8D-8A6B-47C4-B6ED-4448F2E7B7E9}" dt="2023-03-14T12:45:16.174" v="1666" actId="700"/>
          <ac:spMkLst>
            <pc:docMk/>
            <pc:sldMk cId="4135233862" sldId="532"/>
            <ac:spMk id="10" creationId="{0C2FC297-6E16-270E-D292-74E371980FFD}"/>
          </ac:spMkLst>
        </pc:spChg>
        <pc:picChg chg="add mod modCrop">
          <ac:chgData name="Weifeng Xu" userId="e7aed605-a3dd-4d5a-a692-a87037af107b" providerId="ADAL" clId="{EC5FAB8D-8A6B-47C4-B6ED-4448F2E7B7E9}" dt="2023-03-15T02:52:37.641" v="2437" actId="1076"/>
          <ac:picMkLst>
            <pc:docMk/>
            <pc:sldMk cId="4135233862" sldId="532"/>
            <ac:picMk id="2" creationId="{186F6D96-2D1B-1B2A-12A5-8824D0DF8E10}"/>
          </ac:picMkLst>
        </pc:picChg>
        <pc:picChg chg="add del mod modCrop">
          <ac:chgData name="Weifeng Xu" userId="e7aed605-a3dd-4d5a-a692-a87037af107b" providerId="ADAL" clId="{EC5FAB8D-8A6B-47C4-B6ED-4448F2E7B7E9}" dt="2023-03-15T02:52:15.351" v="2432" actId="478"/>
          <ac:picMkLst>
            <pc:docMk/>
            <pc:sldMk cId="4135233862" sldId="532"/>
            <ac:picMk id="4" creationId="{FCC080A7-6444-FE39-D858-62DA2DD276A5}"/>
          </ac:picMkLst>
        </pc:picChg>
        <pc:picChg chg="add mod modCrop">
          <ac:chgData name="Weifeng Xu" userId="e7aed605-a3dd-4d5a-a692-a87037af107b" providerId="ADAL" clId="{EC5FAB8D-8A6B-47C4-B6ED-4448F2E7B7E9}" dt="2023-03-14T02:10:53.539" v="1420" actId="14100"/>
          <ac:picMkLst>
            <pc:docMk/>
            <pc:sldMk cId="4135233862" sldId="532"/>
            <ac:picMk id="6" creationId="{8D95CFC7-1A64-9F65-78D4-AF6F19391440}"/>
          </ac:picMkLst>
        </pc:picChg>
      </pc:sldChg>
      <pc:sldChg chg="new add del">
        <pc:chgData name="Weifeng Xu" userId="e7aed605-a3dd-4d5a-a692-a87037af107b" providerId="ADAL" clId="{EC5FAB8D-8A6B-47C4-B6ED-4448F2E7B7E9}" dt="2023-03-16T00:14:55.482" v="2618" actId="47"/>
        <pc:sldMkLst>
          <pc:docMk/>
          <pc:sldMk cId="2296059887" sldId="533"/>
        </pc:sldMkLst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2363192742" sldId="533"/>
        </pc:sldMkLst>
      </pc:sldChg>
      <pc:sldChg chg="addSp delSp modSp new del mod modClrScheme chgLayout">
        <pc:chgData name="Weifeng Xu" userId="e7aed605-a3dd-4d5a-a692-a87037af107b" providerId="ADAL" clId="{EC5FAB8D-8A6B-47C4-B6ED-4448F2E7B7E9}" dt="2023-03-16T19:04:24.071" v="2728" actId="47"/>
        <pc:sldMkLst>
          <pc:docMk/>
          <pc:sldMk cId="3045746376" sldId="533"/>
        </pc:sldMkLst>
        <pc:spChg chg="del mod ord">
          <ac:chgData name="Weifeng Xu" userId="e7aed605-a3dd-4d5a-a692-a87037af107b" providerId="ADAL" clId="{EC5FAB8D-8A6B-47C4-B6ED-4448F2E7B7E9}" dt="2023-03-16T19:03:50.803" v="2726" actId="700"/>
          <ac:spMkLst>
            <pc:docMk/>
            <pc:sldMk cId="3045746376" sldId="533"/>
            <ac:spMk id="2" creationId="{6C96175E-F03F-0D53-7F35-255B1D7B7A20}"/>
          </ac:spMkLst>
        </pc:spChg>
        <pc:spChg chg="del">
          <ac:chgData name="Weifeng Xu" userId="e7aed605-a3dd-4d5a-a692-a87037af107b" providerId="ADAL" clId="{EC5FAB8D-8A6B-47C4-B6ED-4448F2E7B7E9}" dt="2023-03-16T19:03:50.803" v="2726" actId="700"/>
          <ac:spMkLst>
            <pc:docMk/>
            <pc:sldMk cId="3045746376" sldId="533"/>
            <ac:spMk id="3" creationId="{9661949A-B876-BE10-7CA0-BD952907228A}"/>
          </ac:spMkLst>
        </pc:spChg>
        <pc:spChg chg="add mod ord">
          <ac:chgData name="Weifeng Xu" userId="e7aed605-a3dd-4d5a-a692-a87037af107b" providerId="ADAL" clId="{EC5FAB8D-8A6B-47C4-B6ED-4448F2E7B7E9}" dt="2023-03-16T19:03:50.803" v="2726" actId="700"/>
          <ac:spMkLst>
            <pc:docMk/>
            <pc:sldMk cId="3045746376" sldId="533"/>
            <ac:spMk id="4" creationId="{C723DD71-111F-EBD0-A486-18C94B68AA12}"/>
          </ac:spMkLst>
        </pc:spChg>
      </pc:sldChg>
      <pc:sldChg chg="addSp modSp new add del mod ord modNotesTx">
        <pc:chgData name="Weifeng Xu" userId="e7aed605-a3dd-4d5a-a692-a87037af107b" providerId="ADAL" clId="{EC5FAB8D-8A6B-47C4-B6ED-4448F2E7B7E9}" dt="2023-03-14T21:20:04.097" v="2334" actId="47"/>
        <pc:sldMkLst>
          <pc:docMk/>
          <pc:sldMk cId="288926523" sldId="534"/>
        </pc:sldMkLst>
        <pc:picChg chg="add mod">
          <ac:chgData name="Weifeng Xu" userId="e7aed605-a3dd-4d5a-a692-a87037af107b" providerId="ADAL" clId="{EC5FAB8D-8A6B-47C4-B6ED-4448F2E7B7E9}" dt="2023-03-14T02:44:11.320" v="1488" actId="1076"/>
          <ac:picMkLst>
            <pc:docMk/>
            <pc:sldMk cId="288926523" sldId="534"/>
            <ac:picMk id="3" creationId="{969D74D1-D135-E3AB-50B8-89A326A8CAC2}"/>
          </ac:picMkLst>
        </pc:picChg>
        <pc:picChg chg="add mod">
          <ac:chgData name="Weifeng Xu" userId="e7aed605-a3dd-4d5a-a692-a87037af107b" providerId="ADAL" clId="{EC5FAB8D-8A6B-47C4-B6ED-4448F2E7B7E9}" dt="2023-03-14T02:44:14.118" v="1490" actId="1076"/>
          <ac:picMkLst>
            <pc:docMk/>
            <pc:sldMk cId="288926523" sldId="534"/>
            <ac:picMk id="5" creationId="{41945CBF-54B9-6B0C-50D9-37595CDCBE89}"/>
          </ac:picMkLst>
        </pc:picChg>
      </pc:sldChg>
      <pc:sldChg chg="addSp modSp new del mod modClrScheme chgLayout">
        <pc:chgData name="Weifeng Xu" userId="e7aed605-a3dd-4d5a-a692-a87037af107b" providerId="ADAL" clId="{EC5FAB8D-8A6B-47C4-B6ED-4448F2E7B7E9}" dt="2023-03-16T00:16:27.322" v="2622" actId="47"/>
        <pc:sldMkLst>
          <pc:docMk/>
          <pc:sldMk cId="2241510452" sldId="534"/>
        </pc:sldMkLst>
        <pc:spChg chg="add mod">
          <ac:chgData name="Weifeng Xu" userId="e7aed605-a3dd-4d5a-a692-a87037af107b" providerId="ADAL" clId="{EC5FAB8D-8A6B-47C4-B6ED-4448F2E7B7E9}" dt="2023-03-15T01:25:38.099" v="2365" actId="20577"/>
          <ac:spMkLst>
            <pc:docMk/>
            <pc:sldMk cId="2241510452" sldId="534"/>
            <ac:spMk id="2" creationId="{8E5FE4B3-913F-FF9D-C1E2-E10F91C2506D}"/>
          </ac:spMkLst>
        </pc:spChg>
        <pc:spChg chg="add mod">
          <ac:chgData name="Weifeng Xu" userId="e7aed605-a3dd-4d5a-a692-a87037af107b" providerId="ADAL" clId="{EC5FAB8D-8A6B-47C4-B6ED-4448F2E7B7E9}" dt="2023-03-15T01:25:21.386" v="2339" actId="700"/>
          <ac:spMkLst>
            <pc:docMk/>
            <pc:sldMk cId="2241510452" sldId="534"/>
            <ac:spMk id="3" creationId="{AA293CE0-34CB-2D2F-5BA2-3F8DD1F4CAA9}"/>
          </ac:spMkLst>
        </pc:spChg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3668738151" sldId="534"/>
        </pc:sldMkLst>
      </pc:sldChg>
      <pc:sldChg chg="addSp new add del mod ord">
        <pc:chgData name="Weifeng Xu" userId="e7aed605-a3dd-4d5a-a692-a87037af107b" providerId="ADAL" clId="{EC5FAB8D-8A6B-47C4-B6ED-4448F2E7B7E9}" dt="2023-03-14T21:20:00.238" v="2330" actId="47"/>
        <pc:sldMkLst>
          <pc:docMk/>
          <pc:sldMk cId="2925935273" sldId="535"/>
        </pc:sldMkLst>
        <pc:picChg chg="add">
          <ac:chgData name="Weifeng Xu" userId="e7aed605-a3dd-4d5a-a692-a87037af107b" providerId="ADAL" clId="{EC5FAB8D-8A6B-47C4-B6ED-4448F2E7B7E9}" dt="2023-03-14T03:10:53.711" v="1500" actId="22"/>
          <ac:picMkLst>
            <pc:docMk/>
            <pc:sldMk cId="2925935273" sldId="535"/>
            <ac:picMk id="3" creationId="{3B2847E2-E0D8-D8DF-4D19-705E31F2CA0D}"/>
          </ac:picMkLst>
        </pc:picChg>
      </pc:sldChg>
      <pc:sldChg chg="addSp delSp modSp new del mod modClrScheme chgLayout">
        <pc:chgData name="Weifeng Xu" userId="e7aed605-a3dd-4d5a-a692-a87037af107b" providerId="ADAL" clId="{EC5FAB8D-8A6B-47C4-B6ED-4448F2E7B7E9}" dt="2023-03-16T00:14:59.945" v="2619" actId="47"/>
        <pc:sldMkLst>
          <pc:docMk/>
          <pc:sldMk cId="3322395860" sldId="535"/>
        </pc:sldMkLst>
        <pc:spChg chg="del mod ord">
          <ac:chgData name="Weifeng Xu" userId="e7aed605-a3dd-4d5a-a692-a87037af107b" providerId="ADAL" clId="{EC5FAB8D-8A6B-47C4-B6ED-4448F2E7B7E9}" dt="2023-03-15T01:26:23.635" v="2368" actId="700"/>
          <ac:spMkLst>
            <pc:docMk/>
            <pc:sldMk cId="3322395860" sldId="535"/>
            <ac:spMk id="2" creationId="{13684D29-2D26-498F-6AEE-672CBB839641}"/>
          </ac:spMkLst>
        </pc:spChg>
        <pc:spChg chg="del">
          <ac:chgData name="Weifeng Xu" userId="e7aed605-a3dd-4d5a-a692-a87037af107b" providerId="ADAL" clId="{EC5FAB8D-8A6B-47C4-B6ED-4448F2E7B7E9}" dt="2023-03-15T01:26:23.635" v="2368" actId="700"/>
          <ac:spMkLst>
            <pc:docMk/>
            <pc:sldMk cId="3322395860" sldId="535"/>
            <ac:spMk id="3" creationId="{FF32F58B-9724-2759-27E2-628915055AB8}"/>
          </ac:spMkLst>
        </pc:spChg>
        <pc:spChg chg="add del mod ord">
          <ac:chgData name="Weifeng Xu" userId="e7aed605-a3dd-4d5a-a692-a87037af107b" providerId="ADAL" clId="{EC5FAB8D-8A6B-47C4-B6ED-4448F2E7B7E9}" dt="2023-03-15T01:26:47.020" v="2369" actId="700"/>
          <ac:spMkLst>
            <pc:docMk/>
            <pc:sldMk cId="3322395860" sldId="535"/>
            <ac:spMk id="4" creationId="{55CCFB50-E6DF-357C-50C4-DA812B3583FF}"/>
          </ac:spMkLst>
        </pc:spChg>
      </pc:sldChg>
      <pc:sldChg chg="addSp delSp modSp new del mod ord modClrScheme chgLayout">
        <pc:chgData name="Weifeng Xu" userId="e7aed605-a3dd-4d5a-a692-a87037af107b" providerId="ADAL" clId="{EC5FAB8D-8A6B-47C4-B6ED-4448F2E7B7E9}" dt="2023-03-14T21:19:25.939" v="2310" actId="47"/>
        <pc:sldMkLst>
          <pc:docMk/>
          <pc:sldMk cId="1600421268" sldId="536"/>
        </pc:sldMkLst>
        <pc:spChg chg="add mod">
          <ac:chgData name="Weifeng Xu" userId="e7aed605-a3dd-4d5a-a692-a87037af107b" providerId="ADAL" clId="{EC5FAB8D-8A6B-47C4-B6ED-4448F2E7B7E9}" dt="2023-03-14T03:14:58.966" v="1576" actId="2711"/>
          <ac:spMkLst>
            <pc:docMk/>
            <pc:sldMk cId="1600421268" sldId="536"/>
            <ac:spMk id="2" creationId="{014E6FAB-0335-8CBC-CB69-8BC181648E28}"/>
          </ac:spMkLst>
        </pc:spChg>
        <pc:spChg chg="add mod">
          <ac:chgData name="Weifeng Xu" userId="e7aed605-a3dd-4d5a-a692-a87037af107b" providerId="ADAL" clId="{EC5FAB8D-8A6B-47C4-B6ED-4448F2E7B7E9}" dt="2023-03-14T12:29:28.647" v="1619" actId="6549"/>
          <ac:spMkLst>
            <pc:docMk/>
            <pc:sldMk cId="1600421268" sldId="536"/>
            <ac:spMk id="3" creationId="{392B07AC-1333-0248-083A-BAEAE3DEC7C9}"/>
          </ac:spMkLst>
        </pc:spChg>
        <pc:spChg chg="add mod">
          <ac:chgData name="Weifeng Xu" userId="e7aed605-a3dd-4d5a-a692-a87037af107b" providerId="ADAL" clId="{EC5FAB8D-8A6B-47C4-B6ED-4448F2E7B7E9}" dt="2023-03-14T13:08:15.912" v="1860" actId="11529"/>
          <ac:spMkLst>
            <pc:docMk/>
            <pc:sldMk cId="1600421268" sldId="536"/>
            <ac:spMk id="5" creationId="{8BB8D06E-F776-83A6-8D36-5773E671C3CE}"/>
          </ac:spMkLst>
        </pc:spChg>
        <pc:spChg chg="add mod">
          <ac:chgData name="Weifeng Xu" userId="e7aed605-a3dd-4d5a-a692-a87037af107b" providerId="ADAL" clId="{EC5FAB8D-8A6B-47C4-B6ED-4448F2E7B7E9}" dt="2023-03-14T13:10:14.941" v="1900" actId="1076"/>
          <ac:spMkLst>
            <pc:docMk/>
            <pc:sldMk cId="1600421268" sldId="536"/>
            <ac:spMk id="6" creationId="{E3ABAD9F-091F-86CB-8A77-30BBA5B6BF05}"/>
          </ac:spMkLst>
        </pc:spChg>
        <pc:spChg chg="add mod">
          <ac:chgData name="Weifeng Xu" userId="e7aed605-a3dd-4d5a-a692-a87037af107b" providerId="ADAL" clId="{EC5FAB8D-8A6B-47C4-B6ED-4448F2E7B7E9}" dt="2023-03-14T13:08:47.181" v="1869" actId="1076"/>
          <ac:spMkLst>
            <pc:docMk/>
            <pc:sldMk cId="1600421268" sldId="536"/>
            <ac:spMk id="7" creationId="{9C988792-3B3C-F045-549E-E167BB14F1C8}"/>
          </ac:spMkLst>
        </pc:spChg>
        <pc:spChg chg="add mod">
          <ac:chgData name="Weifeng Xu" userId="e7aed605-a3dd-4d5a-a692-a87037af107b" providerId="ADAL" clId="{EC5FAB8D-8A6B-47C4-B6ED-4448F2E7B7E9}" dt="2023-03-14T13:12:23.883" v="1933" actId="108"/>
          <ac:spMkLst>
            <pc:docMk/>
            <pc:sldMk cId="1600421268" sldId="536"/>
            <ac:spMk id="8" creationId="{967D120B-FB53-C146-1597-3C0B44927772}"/>
          </ac:spMkLst>
        </pc:spChg>
        <pc:spChg chg="add del mod">
          <ac:chgData name="Weifeng Xu" userId="e7aed605-a3dd-4d5a-a692-a87037af107b" providerId="ADAL" clId="{EC5FAB8D-8A6B-47C4-B6ED-4448F2E7B7E9}" dt="2023-03-14T13:10:47.758" v="1918" actId="478"/>
          <ac:spMkLst>
            <pc:docMk/>
            <pc:sldMk cId="1600421268" sldId="536"/>
            <ac:spMk id="10" creationId="{E4BF5608-B245-8434-BC75-BFEA834F0EBC}"/>
          </ac:spMkLst>
        </pc:spChg>
        <pc:spChg chg="add mod">
          <ac:chgData name="Weifeng Xu" userId="e7aed605-a3dd-4d5a-a692-a87037af107b" providerId="ADAL" clId="{EC5FAB8D-8A6B-47C4-B6ED-4448F2E7B7E9}" dt="2023-03-14T13:10:28.775" v="1904" actId="1076"/>
          <ac:spMkLst>
            <pc:docMk/>
            <pc:sldMk cId="1600421268" sldId="536"/>
            <ac:spMk id="11" creationId="{3CD52775-1B5E-FDAE-702C-4A699D9FBBAE}"/>
          </ac:spMkLst>
        </pc:spChg>
        <pc:spChg chg="add mod">
          <ac:chgData name="Weifeng Xu" userId="e7aed605-a3dd-4d5a-a692-a87037af107b" providerId="ADAL" clId="{EC5FAB8D-8A6B-47C4-B6ED-4448F2E7B7E9}" dt="2023-03-14T13:12:17.513" v="1932" actId="404"/>
          <ac:spMkLst>
            <pc:docMk/>
            <pc:sldMk cId="1600421268" sldId="536"/>
            <ac:spMk id="12" creationId="{8D353336-18BC-7A0B-14C7-C814DC10758E}"/>
          </ac:spMkLst>
        </pc:spChg>
        <pc:spChg chg="add mod">
          <ac:chgData name="Weifeng Xu" userId="e7aed605-a3dd-4d5a-a692-a87037af107b" providerId="ADAL" clId="{EC5FAB8D-8A6B-47C4-B6ED-4448F2E7B7E9}" dt="2023-03-14T13:11:36.386" v="1928" actId="403"/>
          <ac:spMkLst>
            <pc:docMk/>
            <pc:sldMk cId="1600421268" sldId="536"/>
            <ac:spMk id="13" creationId="{F19DBD19-7E17-474A-A82C-C19C0FBBFA5A}"/>
          </ac:spMkLst>
        </pc:spChg>
        <pc:spChg chg="add mod">
          <ac:chgData name="Weifeng Xu" userId="e7aed605-a3dd-4d5a-a692-a87037af107b" providerId="ADAL" clId="{EC5FAB8D-8A6B-47C4-B6ED-4448F2E7B7E9}" dt="2023-03-14T13:12:26.229" v="1934" actId="108"/>
          <ac:spMkLst>
            <pc:docMk/>
            <pc:sldMk cId="1600421268" sldId="536"/>
            <ac:spMk id="14" creationId="{86F4B7FC-B2D6-AD52-DBD9-7217367908A6}"/>
          </ac:spMkLst>
        </pc:spChg>
        <pc:picChg chg="add mod">
          <ac:chgData name="Weifeng Xu" userId="e7aed605-a3dd-4d5a-a692-a87037af107b" providerId="ADAL" clId="{EC5FAB8D-8A6B-47C4-B6ED-4448F2E7B7E9}" dt="2023-03-14T13:08:11.583" v="1859" actId="1076"/>
          <ac:picMkLst>
            <pc:docMk/>
            <pc:sldMk cId="1600421268" sldId="536"/>
            <ac:picMk id="4" creationId="{05DD4450-BBB2-786E-EAB8-7C94833A6268}"/>
          </ac:picMkLst>
        </pc:picChg>
        <pc:picChg chg="add mod">
          <ac:chgData name="Weifeng Xu" userId="e7aed605-a3dd-4d5a-a692-a87037af107b" providerId="ADAL" clId="{EC5FAB8D-8A6B-47C4-B6ED-4448F2E7B7E9}" dt="2023-03-14T13:09:56.021" v="1886" actId="1076"/>
          <ac:picMkLst>
            <pc:docMk/>
            <pc:sldMk cId="1600421268" sldId="536"/>
            <ac:picMk id="7170" creationId="{321A1EA1-EA18-8C8E-0A6A-4FA8E8D8E2DA}"/>
          </ac:picMkLst>
        </pc:picChg>
      </pc:sldChg>
      <pc:sldChg chg="new del">
        <pc:chgData name="Weifeng Xu" userId="e7aed605-a3dd-4d5a-a692-a87037af107b" providerId="ADAL" clId="{EC5FAB8D-8A6B-47C4-B6ED-4448F2E7B7E9}" dt="2023-03-16T00:15:01.580" v="2620" actId="47"/>
        <pc:sldMkLst>
          <pc:docMk/>
          <pc:sldMk cId="1723666245" sldId="536"/>
        </pc:sldMkLst>
      </pc:sldChg>
      <pc:sldChg chg="addSp delSp modSp add del mod ord">
        <pc:chgData name="Weifeng Xu" userId="e7aed605-a3dd-4d5a-a692-a87037af107b" providerId="ADAL" clId="{EC5FAB8D-8A6B-47C4-B6ED-4448F2E7B7E9}" dt="2023-03-16T00:14:54.335" v="2617" actId="47"/>
        <pc:sldMkLst>
          <pc:docMk/>
          <pc:sldMk cId="2365628139" sldId="537"/>
        </pc:sldMkLst>
        <pc:spChg chg="add mod">
          <ac:chgData name="Weifeng Xu" userId="e7aed605-a3dd-4d5a-a692-a87037af107b" providerId="ADAL" clId="{EC5FAB8D-8A6B-47C4-B6ED-4448F2E7B7E9}" dt="2023-03-15T02:47:41.249" v="2372"/>
          <ac:spMkLst>
            <pc:docMk/>
            <pc:sldMk cId="2365628139" sldId="537"/>
            <ac:spMk id="2" creationId="{0F8824F0-994C-E6E1-4280-2364E3C7F4A0}"/>
          </ac:spMkLst>
        </pc:spChg>
        <pc:spChg chg="mod">
          <ac:chgData name="Weifeng Xu" userId="e7aed605-a3dd-4d5a-a692-a87037af107b" providerId="ADAL" clId="{EC5FAB8D-8A6B-47C4-B6ED-4448F2E7B7E9}" dt="2023-03-15T02:55:39.550" v="2558" actId="1076"/>
          <ac:spMkLst>
            <pc:docMk/>
            <pc:sldMk cId="2365628139" sldId="537"/>
            <ac:spMk id="7" creationId="{CF184E96-4D44-796C-3EFE-18F9E3701805}"/>
          </ac:spMkLst>
        </pc:spChg>
        <pc:spChg chg="mod">
          <ac:chgData name="Weifeng Xu" userId="e7aed605-a3dd-4d5a-a692-a87037af107b" providerId="ADAL" clId="{EC5FAB8D-8A6B-47C4-B6ED-4448F2E7B7E9}" dt="2023-03-15T02:56:29.745" v="2575" actId="1076"/>
          <ac:spMkLst>
            <pc:docMk/>
            <pc:sldMk cId="2365628139" sldId="537"/>
            <ac:spMk id="8" creationId="{B497313F-883B-B126-0DF0-4ADFA79FC67B}"/>
          </ac:spMkLst>
        </pc:spChg>
        <pc:spChg chg="add mod">
          <ac:chgData name="Weifeng Xu" userId="e7aed605-a3dd-4d5a-a692-a87037af107b" providerId="ADAL" clId="{EC5FAB8D-8A6B-47C4-B6ED-4448F2E7B7E9}" dt="2023-03-15T02:54:47.396" v="2542" actId="1076"/>
          <ac:spMkLst>
            <pc:docMk/>
            <pc:sldMk cId="2365628139" sldId="537"/>
            <ac:spMk id="9" creationId="{BE3EC567-2FAD-E058-1723-9FB23820BE4B}"/>
          </ac:spMkLst>
        </pc:spChg>
        <pc:spChg chg="add mod">
          <ac:chgData name="Weifeng Xu" userId="e7aed605-a3dd-4d5a-a692-a87037af107b" providerId="ADAL" clId="{EC5FAB8D-8A6B-47C4-B6ED-4448F2E7B7E9}" dt="2023-03-15T02:55:53.373" v="2566" actId="1076"/>
          <ac:spMkLst>
            <pc:docMk/>
            <pc:sldMk cId="2365628139" sldId="537"/>
            <ac:spMk id="11" creationId="{BE0C1DF0-FE21-F5F9-7031-F7E5B65E2A70}"/>
          </ac:spMkLst>
        </pc:spChg>
        <pc:spChg chg="add mod">
          <ac:chgData name="Weifeng Xu" userId="e7aed605-a3dd-4d5a-a692-a87037af107b" providerId="ADAL" clId="{EC5FAB8D-8A6B-47C4-B6ED-4448F2E7B7E9}" dt="2023-03-15T02:57:09.112" v="2592" actId="20577"/>
          <ac:spMkLst>
            <pc:docMk/>
            <pc:sldMk cId="2365628139" sldId="537"/>
            <ac:spMk id="12" creationId="{2B551D3E-70BC-A40E-5BCB-B6A79CB2931A}"/>
          </ac:spMkLst>
        </pc:spChg>
        <pc:spChg chg="add mod">
          <ac:chgData name="Weifeng Xu" userId="e7aed605-a3dd-4d5a-a692-a87037af107b" providerId="ADAL" clId="{EC5FAB8D-8A6B-47C4-B6ED-4448F2E7B7E9}" dt="2023-03-15T03:38:37.579" v="2606" actId="1076"/>
          <ac:spMkLst>
            <pc:docMk/>
            <pc:sldMk cId="2365628139" sldId="537"/>
            <ac:spMk id="24" creationId="{0F002488-6792-1CCA-A668-D134A9158291}"/>
          </ac:spMkLst>
        </pc:spChg>
        <pc:spChg chg="add mod">
          <ac:chgData name="Weifeng Xu" userId="e7aed605-a3dd-4d5a-a692-a87037af107b" providerId="ADAL" clId="{EC5FAB8D-8A6B-47C4-B6ED-4448F2E7B7E9}" dt="2023-03-15T03:39:16.883" v="2616" actId="207"/>
          <ac:spMkLst>
            <pc:docMk/>
            <pc:sldMk cId="2365628139" sldId="537"/>
            <ac:spMk id="27" creationId="{AB341134-0F0D-5FD9-2137-E75479AEB400}"/>
          </ac:spMkLst>
        </pc:spChg>
        <pc:picChg chg="add mod modCrop">
          <ac:chgData name="Weifeng Xu" userId="e7aed605-a3dd-4d5a-a692-a87037af107b" providerId="ADAL" clId="{EC5FAB8D-8A6B-47C4-B6ED-4448F2E7B7E9}" dt="2023-03-15T02:56:36.318" v="2579" actId="14100"/>
          <ac:picMkLst>
            <pc:docMk/>
            <pc:sldMk cId="2365628139" sldId="537"/>
            <ac:picMk id="3" creationId="{03941CF8-2441-CD6A-244D-AA9DC2058F64}"/>
          </ac:picMkLst>
        </pc:picChg>
        <pc:picChg chg="mod">
          <ac:chgData name="Weifeng Xu" userId="e7aed605-a3dd-4d5a-a692-a87037af107b" providerId="ADAL" clId="{EC5FAB8D-8A6B-47C4-B6ED-4448F2E7B7E9}" dt="2023-03-15T02:55:45.620" v="2562" actId="14100"/>
          <ac:picMkLst>
            <pc:docMk/>
            <pc:sldMk cId="2365628139" sldId="537"/>
            <ac:picMk id="4" creationId="{FCC080A7-6444-FE39-D858-62DA2DD276A5}"/>
          </ac:picMkLst>
        </pc:picChg>
        <pc:picChg chg="del">
          <ac:chgData name="Weifeng Xu" userId="e7aed605-a3dd-4d5a-a692-a87037af107b" providerId="ADAL" clId="{EC5FAB8D-8A6B-47C4-B6ED-4448F2E7B7E9}" dt="2023-03-15T02:47:39.212" v="2371" actId="478"/>
          <ac:picMkLst>
            <pc:docMk/>
            <pc:sldMk cId="2365628139" sldId="537"/>
            <ac:picMk id="6" creationId="{8D95CFC7-1A64-9F65-78D4-AF6F19391440}"/>
          </ac:picMkLst>
        </pc:picChg>
        <pc:picChg chg="add mod">
          <ac:chgData name="Weifeng Xu" userId="e7aed605-a3dd-4d5a-a692-a87037af107b" providerId="ADAL" clId="{EC5FAB8D-8A6B-47C4-B6ED-4448F2E7B7E9}" dt="2023-03-15T02:57:01.399" v="2590" actId="1076"/>
          <ac:picMkLst>
            <pc:docMk/>
            <pc:sldMk cId="2365628139" sldId="537"/>
            <ac:picMk id="10" creationId="{663045D5-199E-CA03-437C-7BDF46447AB9}"/>
          </ac:picMkLst>
        </pc:picChg>
        <pc:picChg chg="add mod">
          <ac:chgData name="Weifeng Xu" userId="e7aed605-a3dd-4d5a-a692-a87037af107b" providerId="ADAL" clId="{EC5FAB8D-8A6B-47C4-B6ED-4448F2E7B7E9}" dt="2023-03-15T02:55:56.696" v="2568" actId="14100"/>
          <ac:picMkLst>
            <pc:docMk/>
            <pc:sldMk cId="2365628139" sldId="537"/>
            <ac:picMk id="13" creationId="{B76282BA-9A29-AA27-4512-F4868BB24868}"/>
          </ac:picMkLst>
        </pc:picChg>
        <pc:cxnChg chg="add mod">
          <ac:chgData name="Weifeng Xu" userId="e7aed605-a3dd-4d5a-a692-a87037af107b" providerId="ADAL" clId="{EC5FAB8D-8A6B-47C4-B6ED-4448F2E7B7E9}" dt="2023-03-15T02:55:16.746" v="2550" actId="1582"/>
          <ac:cxnSpMkLst>
            <pc:docMk/>
            <pc:sldMk cId="2365628139" sldId="537"/>
            <ac:cxnSpMk id="15" creationId="{CA0E58A8-1BA9-D6F0-AE26-82444D4EBD16}"/>
          </ac:cxnSpMkLst>
        </pc:cxnChg>
        <pc:cxnChg chg="add mod">
          <ac:chgData name="Weifeng Xu" userId="e7aed605-a3dd-4d5a-a692-a87037af107b" providerId="ADAL" clId="{EC5FAB8D-8A6B-47C4-B6ED-4448F2E7B7E9}" dt="2023-03-15T02:56:18.091" v="2571" actId="14100"/>
          <ac:cxnSpMkLst>
            <pc:docMk/>
            <pc:sldMk cId="2365628139" sldId="537"/>
            <ac:cxnSpMk id="16" creationId="{80194AD9-7C99-09B2-C234-028FF5501BDC}"/>
          </ac:cxnSpMkLst>
        </pc:cxnChg>
        <pc:cxnChg chg="add">
          <ac:chgData name="Weifeng Xu" userId="e7aed605-a3dd-4d5a-a692-a87037af107b" providerId="ADAL" clId="{EC5FAB8D-8A6B-47C4-B6ED-4448F2E7B7E9}" dt="2023-03-15T03:37:54.093" v="2594" actId="11529"/>
          <ac:cxnSpMkLst>
            <pc:docMk/>
            <pc:sldMk cId="2365628139" sldId="537"/>
            <ac:cxnSpMk id="23" creationId="{DA396836-8D3F-D33C-1FB4-5E4A713D974E}"/>
          </ac:cxnSpMkLst>
        </pc:cxnChg>
        <pc:cxnChg chg="add">
          <ac:chgData name="Weifeng Xu" userId="e7aed605-a3dd-4d5a-a692-a87037af107b" providerId="ADAL" clId="{EC5FAB8D-8A6B-47C4-B6ED-4448F2E7B7E9}" dt="2023-03-15T03:38:56.213" v="2607" actId="11529"/>
          <ac:cxnSpMkLst>
            <pc:docMk/>
            <pc:sldMk cId="2365628139" sldId="537"/>
            <ac:cxnSpMk id="26" creationId="{6D436DD5-0EC5-F573-7B33-C95399B65B98}"/>
          </ac:cxnSpMkLst>
        </pc:cxnChg>
      </pc:sldChg>
      <pc:sldChg chg="addSp modSp new add del mod">
        <pc:chgData name="Weifeng Xu" userId="e7aed605-a3dd-4d5a-a692-a87037af107b" providerId="ADAL" clId="{EC5FAB8D-8A6B-47C4-B6ED-4448F2E7B7E9}" dt="2023-03-14T21:20:00.530" v="2331" actId="47"/>
        <pc:sldMkLst>
          <pc:docMk/>
          <pc:sldMk cId="3025925946" sldId="537"/>
        </pc:sldMkLst>
        <pc:picChg chg="add mod">
          <ac:chgData name="Weifeng Xu" userId="e7aed605-a3dd-4d5a-a692-a87037af107b" providerId="ADAL" clId="{EC5FAB8D-8A6B-47C4-B6ED-4448F2E7B7E9}" dt="2023-03-14T12:21:03.449" v="1590" actId="1076"/>
          <ac:picMkLst>
            <pc:docMk/>
            <pc:sldMk cId="3025925946" sldId="537"/>
            <ac:picMk id="3" creationId="{68AE2102-2A7C-2B9E-DF97-6D3DF49DC9B0}"/>
          </ac:picMkLst>
        </pc:picChg>
        <pc:picChg chg="add mod">
          <ac:chgData name="Weifeng Xu" userId="e7aed605-a3dd-4d5a-a692-a87037af107b" providerId="ADAL" clId="{EC5FAB8D-8A6B-47C4-B6ED-4448F2E7B7E9}" dt="2023-03-14T12:21:04.286" v="1591" actId="1076"/>
          <ac:picMkLst>
            <pc:docMk/>
            <pc:sldMk cId="3025925946" sldId="537"/>
            <ac:picMk id="5" creationId="{E02918EE-62A0-C742-DCB3-407FE7874AED}"/>
          </ac:picMkLst>
        </pc:picChg>
      </pc:sldChg>
      <pc:sldChg chg="addSp delSp modSp new del mod ord modClrScheme chgLayout modNotesTx">
        <pc:chgData name="Weifeng Xu" userId="e7aed605-a3dd-4d5a-a692-a87037af107b" providerId="ADAL" clId="{EC5FAB8D-8A6B-47C4-B6ED-4448F2E7B7E9}" dt="2023-03-14T21:19:25.619" v="2309" actId="47"/>
        <pc:sldMkLst>
          <pc:docMk/>
          <pc:sldMk cId="3249647752" sldId="538"/>
        </pc:sldMkLst>
        <pc:spChg chg="add mod ord">
          <ac:chgData name="Weifeng Xu" userId="e7aed605-a3dd-4d5a-a692-a87037af107b" providerId="ADAL" clId="{EC5FAB8D-8A6B-47C4-B6ED-4448F2E7B7E9}" dt="2023-03-14T13:21:23.936" v="2046" actId="20577"/>
          <ac:spMkLst>
            <pc:docMk/>
            <pc:sldMk cId="3249647752" sldId="538"/>
            <ac:spMk id="4" creationId="{06EB63F2-5F69-EF26-B4AC-D6D2B0C10BBA}"/>
          </ac:spMkLst>
        </pc:spChg>
        <pc:grpChg chg="mod">
          <ac:chgData name="Weifeng Xu" userId="e7aed605-a3dd-4d5a-a692-a87037af107b" providerId="ADAL" clId="{EC5FAB8D-8A6B-47C4-B6ED-4448F2E7B7E9}" dt="2023-03-14T13:16:06.167" v="1963" actId="1076"/>
          <ac:grpSpMkLst>
            <pc:docMk/>
            <pc:sldMk cId="3249647752" sldId="538"/>
            <ac:grpSpMk id="8" creationId="{4E43BDCF-D0B3-3973-95EA-53A762B86E06}"/>
          </ac:grpSpMkLst>
        </pc:grpChg>
        <pc:picChg chg="add mod">
          <ac:chgData name="Weifeng Xu" userId="e7aed605-a3dd-4d5a-a692-a87037af107b" providerId="ADAL" clId="{EC5FAB8D-8A6B-47C4-B6ED-4448F2E7B7E9}" dt="2023-03-14T12:44:23.915" v="1659" actId="1076"/>
          <ac:picMkLst>
            <pc:docMk/>
            <pc:sldMk cId="3249647752" sldId="538"/>
            <ac:picMk id="3" creationId="{70645BF1-059A-E298-7072-DC11F55205C5}"/>
          </ac:picMkLst>
        </pc:picChg>
        <pc:picChg chg="add mod">
          <ac:chgData name="Weifeng Xu" userId="e7aed605-a3dd-4d5a-a692-a87037af107b" providerId="ADAL" clId="{EC5FAB8D-8A6B-47C4-B6ED-4448F2E7B7E9}" dt="2023-03-14T13:16:06.167" v="1963" actId="1076"/>
          <ac:picMkLst>
            <pc:docMk/>
            <pc:sldMk cId="3249647752" sldId="538"/>
            <ac:picMk id="4098" creationId="{538F4AF7-3A80-C825-978A-875E096A007C}"/>
          </ac:picMkLst>
        </pc:picChg>
        <pc:inkChg chg="add del">
          <ac:chgData name="Weifeng Xu" userId="e7aed605-a3dd-4d5a-a692-a87037af107b" providerId="ADAL" clId="{EC5FAB8D-8A6B-47C4-B6ED-4448F2E7B7E9}" dt="2023-03-14T13:15:55.092" v="1962" actId="478"/>
          <ac:inkMkLst>
            <pc:docMk/>
            <pc:sldMk cId="3249647752" sldId="538"/>
            <ac:inkMk id="5" creationId="{F36233E1-35C6-2CC5-869F-324A0BFC5074}"/>
          </ac:inkMkLst>
        </pc:inkChg>
        <pc:inkChg chg="add mod">
          <ac:chgData name="Weifeng Xu" userId="e7aed605-a3dd-4d5a-a692-a87037af107b" providerId="ADAL" clId="{EC5FAB8D-8A6B-47C4-B6ED-4448F2E7B7E9}" dt="2023-03-14T13:16:06.167" v="1963" actId="1076"/>
          <ac:inkMkLst>
            <pc:docMk/>
            <pc:sldMk cId="3249647752" sldId="538"/>
            <ac:inkMk id="6" creationId="{70C944B3-2E83-A179-C3CD-D9279528F2D1}"/>
          </ac:inkMkLst>
        </pc:inkChg>
        <pc:inkChg chg="add mod">
          <ac:chgData name="Weifeng Xu" userId="e7aed605-a3dd-4d5a-a692-a87037af107b" providerId="ADAL" clId="{EC5FAB8D-8A6B-47C4-B6ED-4448F2E7B7E9}" dt="2023-03-14T13:16:06.167" v="1963" actId="1076"/>
          <ac:inkMkLst>
            <pc:docMk/>
            <pc:sldMk cId="3249647752" sldId="538"/>
            <ac:inkMk id="7" creationId="{F6735069-681F-35AE-5C02-0C85CD99BF83}"/>
          </ac:inkMkLst>
        </pc:inkChg>
      </pc:sldChg>
      <pc:sldChg chg="addSp modSp new del mod modClrScheme chgLayout modNotesTx">
        <pc:chgData name="Weifeng Xu" userId="e7aed605-a3dd-4d5a-a692-a87037af107b" providerId="ADAL" clId="{EC5FAB8D-8A6B-47C4-B6ED-4448F2E7B7E9}" dt="2023-03-14T21:19:26.229" v="2311" actId="47"/>
        <pc:sldMkLst>
          <pc:docMk/>
          <pc:sldMk cId="2536005794" sldId="539"/>
        </pc:sldMkLst>
        <pc:spChg chg="add mod">
          <ac:chgData name="Weifeng Xu" userId="e7aed605-a3dd-4d5a-a692-a87037af107b" providerId="ADAL" clId="{EC5FAB8D-8A6B-47C4-B6ED-4448F2E7B7E9}" dt="2023-03-14T12:49:46.815" v="1694" actId="207"/>
          <ac:spMkLst>
            <pc:docMk/>
            <pc:sldMk cId="2536005794" sldId="539"/>
            <ac:spMk id="5" creationId="{1CB814EC-8332-7945-0034-31EB3C5FD57B}"/>
          </ac:spMkLst>
        </pc:spChg>
        <pc:spChg chg="add mod ord">
          <ac:chgData name="Weifeng Xu" userId="e7aed605-a3dd-4d5a-a692-a87037af107b" providerId="ADAL" clId="{EC5FAB8D-8A6B-47C4-B6ED-4448F2E7B7E9}" dt="2023-03-14T12:41:58.795" v="1644" actId="20577"/>
          <ac:spMkLst>
            <pc:docMk/>
            <pc:sldMk cId="2536005794" sldId="539"/>
            <ac:spMk id="6" creationId="{A3C05A0E-4B2F-8541-FB2F-02EB86ABDD65}"/>
          </ac:spMkLst>
        </pc:spChg>
        <pc:picChg chg="add mod">
          <ac:chgData name="Weifeng Xu" userId="e7aed605-a3dd-4d5a-a692-a87037af107b" providerId="ADAL" clId="{EC5FAB8D-8A6B-47C4-B6ED-4448F2E7B7E9}" dt="2023-03-14T12:42:28.363" v="1651" actId="1076"/>
          <ac:picMkLst>
            <pc:docMk/>
            <pc:sldMk cId="2536005794" sldId="539"/>
            <ac:picMk id="3" creationId="{0B16A23F-C2BF-E65D-E2C9-4CC40CDD76EA}"/>
          </ac:picMkLst>
        </pc:picChg>
      </pc:sldChg>
      <pc:sldChg chg="addSp delSp modSp new del mod modClrScheme chgLayout">
        <pc:chgData name="Weifeng Xu" userId="e7aed605-a3dd-4d5a-a692-a87037af107b" providerId="ADAL" clId="{EC5FAB8D-8A6B-47C4-B6ED-4448F2E7B7E9}" dt="2023-03-14T21:19:24.523" v="2307" actId="47"/>
        <pc:sldMkLst>
          <pc:docMk/>
          <pc:sldMk cId="2909622100" sldId="540"/>
        </pc:sldMkLst>
        <pc:spChg chg="add mod">
          <ac:chgData name="Weifeng Xu" userId="e7aed605-a3dd-4d5a-a692-a87037af107b" providerId="ADAL" clId="{EC5FAB8D-8A6B-47C4-B6ED-4448F2E7B7E9}" dt="2023-03-14T12:45:36.575" v="1680" actId="20577"/>
          <ac:spMkLst>
            <pc:docMk/>
            <pc:sldMk cId="2909622100" sldId="540"/>
            <ac:spMk id="2" creationId="{5C3E106F-B66D-1C33-5055-436984762CB5}"/>
          </ac:spMkLst>
        </pc:spChg>
        <pc:spChg chg="add mod">
          <ac:chgData name="Weifeng Xu" userId="e7aed605-a3dd-4d5a-a692-a87037af107b" providerId="ADAL" clId="{EC5FAB8D-8A6B-47C4-B6ED-4448F2E7B7E9}" dt="2023-03-14T12:45:19.902" v="1668" actId="700"/>
          <ac:spMkLst>
            <pc:docMk/>
            <pc:sldMk cId="2909622100" sldId="540"/>
            <ac:spMk id="3" creationId="{A0132E33-521E-36E8-94E2-B8C84F796180}"/>
          </ac:spMkLst>
        </pc:spChg>
        <pc:spChg chg="add del mod">
          <ac:chgData name="Weifeng Xu" userId="e7aed605-a3dd-4d5a-a692-a87037af107b" providerId="ADAL" clId="{EC5FAB8D-8A6B-47C4-B6ED-4448F2E7B7E9}" dt="2023-03-14T12:57:14.211" v="1757" actId="478"/>
          <ac:spMkLst>
            <pc:docMk/>
            <pc:sldMk cId="2909622100" sldId="540"/>
            <ac:spMk id="4" creationId="{7DBB816C-F9C3-2173-03CB-3FF3E439B424}"/>
          </ac:spMkLst>
        </pc:spChg>
        <pc:spChg chg="add del">
          <ac:chgData name="Weifeng Xu" userId="e7aed605-a3dd-4d5a-a692-a87037af107b" providerId="ADAL" clId="{EC5FAB8D-8A6B-47C4-B6ED-4448F2E7B7E9}" dt="2023-03-14T12:57:36.463" v="1759" actId="11529"/>
          <ac:spMkLst>
            <pc:docMk/>
            <pc:sldMk cId="2909622100" sldId="540"/>
            <ac:spMk id="5" creationId="{68BBFE60-770C-D353-1BCE-7D1260FAF096}"/>
          </ac:spMkLst>
        </pc:spChg>
        <pc:spChg chg="add del">
          <ac:chgData name="Weifeng Xu" userId="e7aed605-a3dd-4d5a-a692-a87037af107b" providerId="ADAL" clId="{EC5FAB8D-8A6B-47C4-B6ED-4448F2E7B7E9}" dt="2023-03-14T12:57:49.551" v="1761" actId="11529"/>
          <ac:spMkLst>
            <pc:docMk/>
            <pc:sldMk cId="2909622100" sldId="540"/>
            <ac:spMk id="6" creationId="{9F217BE5-3360-D2F3-4835-C08B338B7432}"/>
          </ac:spMkLst>
        </pc:spChg>
        <pc:spChg chg="add mod">
          <ac:chgData name="Weifeng Xu" userId="e7aed605-a3dd-4d5a-a692-a87037af107b" providerId="ADAL" clId="{EC5FAB8D-8A6B-47C4-B6ED-4448F2E7B7E9}" dt="2023-03-14T13:05:29.555" v="1843" actId="20577"/>
          <ac:spMkLst>
            <pc:docMk/>
            <pc:sldMk cId="2909622100" sldId="540"/>
            <ac:spMk id="7" creationId="{F465EF74-C70E-F804-4179-99C1FEBF545C}"/>
          </ac:spMkLst>
        </pc:spChg>
        <pc:spChg chg="add mod">
          <ac:chgData name="Weifeng Xu" userId="e7aed605-a3dd-4d5a-a692-a87037af107b" providerId="ADAL" clId="{EC5FAB8D-8A6B-47C4-B6ED-4448F2E7B7E9}" dt="2023-03-14T13:01:05.830" v="1814" actId="20577"/>
          <ac:spMkLst>
            <pc:docMk/>
            <pc:sldMk cId="2909622100" sldId="540"/>
            <ac:spMk id="8" creationId="{60D84D88-76AD-2CA6-6F51-AF8F2C27A53A}"/>
          </ac:spMkLst>
        </pc:spChg>
        <pc:spChg chg="add del mod">
          <ac:chgData name="Weifeng Xu" userId="e7aed605-a3dd-4d5a-a692-a87037af107b" providerId="ADAL" clId="{EC5FAB8D-8A6B-47C4-B6ED-4448F2E7B7E9}" dt="2023-03-14T13:20:50.364" v="2030" actId="478"/>
          <ac:spMkLst>
            <pc:docMk/>
            <pc:sldMk cId="2909622100" sldId="540"/>
            <ac:spMk id="10" creationId="{A1609597-1B7F-588A-EAA3-C784FACA3D26}"/>
          </ac:spMkLst>
        </pc:spChg>
        <pc:spChg chg="add">
          <ac:chgData name="Weifeng Xu" userId="e7aed605-a3dd-4d5a-a692-a87037af107b" providerId="ADAL" clId="{EC5FAB8D-8A6B-47C4-B6ED-4448F2E7B7E9}" dt="2023-03-14T13:00:30.044" v="1795" actId="11529"/>
          <ac:spMkLst>
            <pc:docMk/>
            <pc:sldMk cId="2909622100" sldId="540"/>
            <ac:spMk id="11" creationId="{1B6A0D9E-908D-38C5-2608-3D92A07A8118}"/>
          </ac:spMkLst>
        </pc:spChg>
        <pc:spChg chg="add mod">
          <ac:chgData name="Weifeng Xu" userId="e7aed605-a3dd-4d5a-a692-a87037af107b" providerId="ADAL" clId="{EC5FAB8D-8A6B-47C4-B6ED-4448F2E7B7E9}" dt="2023-03-14T13:00:39.223" v="1799" actId="1076"/>
          <ac:spMkLst>
            <pc:docMk/>
            <pc:sldMk cId="2909622100" sldId="540"/>
            <ac:spMk id="12" creationId="{A056AAEF-6908-C15B-C71A-936065D630B2}"/>
          </ac:spMkLst>
        </pc:spChg>
        <pc:spChg chg="add mod">
          <ac:chgData name="Weifeng Xu" userId="e7aed605-a3dd-4d5a-a692-a87037af107b" providerId="ADAL" clId="{EC5FAB8D-8A6B-47C4-B6ED-4448F2E7B7E9}" dt="2023-03-14T13:00:36.530" v="1798" actId="1076"/>
          <ac:spMkLst>
            <pc:docMk/>
            <pc:sldMk cId="2909622100" sldId="540"/>
            <ac:spMk id="13" creationId="{3CBEDE45-A7D7-14B8-8CB0-549B7E6A4E97}"/>
          </ac:spMkLst>
        </pc:spChg>
        <pc:spChg chg="add mod">
          <ac:chgData name="Weifeng Xu" userId="e7aed605-a3dd-4d5a-a692-a87037af107b" providerId="ADAL" clId="{EC5FAB8D-8A6B-47C4-B6ED-4448F2E7B7E9}" dt="2023-03-14T13:20:53.489" v="2031" actId="1076"/>
          <ac:spMkLst>
            <pc:docMk/>
            <pc:sldMk cId="2909622100" sldId="540"/>
            <ac:spMk id="15" creationId="{EFAAF5DD-C4C4-E147-436E-5A6DB66C9E5B}"/>
          </ac:spMkLst>
        </pc:spChg>
        <pc:picChg chg="add mod">
          <ac:chgData name="Weifeng Xu" userId="e7aed605-a3dd-4d5a-a692-a87037af107b" providerId="ADAL" clId="{EC5FAB8D-8A6B-47C4-B6ED-4448F2E7B7E9}" dt="2023-03-14T12:59:06.606" v="1774" actId="1076"/>
          <ac:picMkLst>
            <pc:docMk/>
            <pc:sldMk cId="2909622100" sldId="540"/>
            <ac:picMk id="6146" creationId="{4DED615C-1AF5-656B-C2F7-2C73B1662F0C}"/>
          </ac:picMkLst>
        </pc:picChg>
        <pc:picChg chg="add del mod">
          <ac:chgData name="Weifeng Xu" userId="e7aed605-a3dd-4d5a-a692-a87037af107b" providerId="ADAL" clId="{EC5FAB8D-8A6B-47C4-B6ED-4448F2E7B7E9}" dt="2023-03-14T13:07:49.084" v="1853" actId="21"/>
          <ac:picMkLst>
            <pc:docMk/>
            <pc:sldMk cId="2909622100" sldId="540"/>
            <ac:picMk id="6148" creationId="{44538F94-3EE5-5CFD-2561-8306CB89830C}"/>
          </ac:picMkLst>
        </pc:picChg>
        <pc:picChg chg="add del">
          <ac:chgData name="Weifeng Xu" userId="e7aed605-a3dd-4d5a-a692-a87037af107b" providerId="ADAL" clId="{EC5FAB8D-8A6B-47C4-B6ED-4448F2E7B7E9}" dt="2023-03-14T12:59:50.838" v="1785"/>
          <ac:picMkLst>
            <pc:docMk/>
            <pc:sldMk cId="2909622100" sldId="540"/>
            <ac:picMk id="6150" creationId="{E2544077-C9CC-ADC3-9CAE-49CC642AEE9C}"/>
          </ac:picMkLst>
        </pc:picChg>
      </pc:sldChg>
      <pc:sldChg chg="addSp modSp new add del mod modClrScheme chgLayout">
        <pc:chgData name="Weifeng Xu" userId="e7aed605-a3dd-4d5a-a692-a87037af107b" providerId="ADAL" clId="{EC5FAB8D-8A6B-47C4-B6ED-4448F2E7B7E9}" dt="2023-03-14T21:19:59.136" v="2328" actId="47"/>
        <pc:sldMkLst>
          <pc:docMk/>
          <pc:sldMk cId="3983128770" sldId="541"/>
        </pc:sldMkLst>
        <pc:spChg chg="mod ord">
          <ac:chgData name="Weifeng Xu" userId="e7aed605-a3dd-4d5a-a692-a87037af107b" providerId="ADAL" clId="{EC5FAB8D-8A6B-47C4-B6ED-4448F2E7B7E9}" dt="2023-03-14T12:50:13.193" v="1698" actId="700"/>
          <ac:spMkLst>
            <pc:docMk/>
            <pc:sldMk cId="3983128770" sldId="541"/>
            <ac:spMk id="2" creationId="{36AF9FF3-B9F4-2BA5-713C-294CA60E15A5}"/>
          </ac:spMkLst>
        </pc:spChg>
        <pc:spChg chg="add mod ord">
          <ac:chgData name="Weifeng Xu" userId="e7aed605-a3dd-4d5a-a692-a87037af107b" providerId="ADAL" clId="{EC5FAB8D-8A6B-47C4-B6ED-4448F2E7B7E9}" dt="2023-03-14T12:54:33.901" v="1753" actId="15"/>
          <ac:spMkLst>
            <pc:docMk/>
            <pc:sldMk cId="3983128770" sldId="541"/>
            <ac:spMk id="3" creationId="{2BA51AFC-5B24-F22A-9786-B5EE85D6ED6D}"/>
          </ac:spMkLst>
        </pc:spChg>
      </pc:sldChg>
      <pc:sldChg chg="addSp delSp modSp new add del mod setBg modClrScheme setClrOvrMap chgLayout modNotesTx">
        <pc:chgData name="Weifeng Xu" userId="e7aed605-a3dd-4d5a-a692-a87037af107b" providerId="ADAL" clId="{EC5FAB8D-8A6B-47C4-B6ED-4448F2E7B7E9}" dt="2023-03-14T21:19:59.810" v="2329" actId="47"/>
        <pc:sldMkLst>
          <pc:docMk/>
          <pc:sldMk cId="3709490779" sldId="542"/>
        </pc:sldMkLst>
        <pc:spChg chg="mod ord">
          <ac:chgData name="Weifeng Xu" userId="e7aed605-a3dd-4d5a-a692-a87037af107b" providerId="ADAL" clId="{EC5FAB8D-8A6B-47C4-B6ED-4448F2E7B7E9}" dt="2023-03-14T13:22:30.968" v="2069"/>
          <ac:spMkLst>
            <pc:docMk/>
            <pc:sldMk cId="3709490779" sldId="542"/>
            <ac:spMk id="2" creationId="{062B95BB-F186-C3DE-99F4-D523BDBCE10C}"/>
          </ac:spMkLst>
        </pc:spChg>
        <pc:spChg chg="del">
          <ac:chgData name="Weifeng Xu" userId="e7aed605-a3dd-4d5a-a692-a87037af107b" providerId="ADAL" clId="{EC5FAB8D-8A6B-47C4-B6ED-4448F2E7B7E9}" dt="2023-03-14T12:52:13.618" v="1737" actId="700"/>
          <ac:spMkLst>
            <pc:docMk/>
            <pc:sldMk cId="3709490779" sldId="542"/>
            <ac:spMk id="3" creationId="{39A9B7BE-BB10-781A-7CF6-1610148E02E2}"/>
          </ac:spMkLst>
        </pc:spChg>
        <pc:spChg chg="add del mod">
          <ac:chgData name="Weifeng Xu" userId="e7aed605-a3dd-4d5a-a692-a87037af107b" providerId="ADAL" clId="{EC5FAB8D-8A6B-47C4-B6ED-4448F2E7B7E9}" dt="2023-03-14T13:24:10.274" v="2074" actId="478"/>
          <ac:spMkLst>
            <pc:docMk/>
            <pc:sldMk cId="3709490779" sldId="542"/>
            <ac:spMk id="5" creationId="{EA38448B-EF83-739A-08A3-FEBA54A9C7DE}"/>
          </ac:spMkLst>
        </pc:spChg>
        <pc:spChg chg="add del">
          <ac:chgData name="Weifeng Xu" userId="e7aed605-a3dd-4d5a-a692-a87037af107b" providerId="ADAL" clId="{EC5FAB8D-8A6B-47C4-B6ED-4448F2E7B7E9}" dt="2023-03-14T12:52:16.608" v="1739" actId="26606"/>
          <ac:spMkLst>
            <pc:docMk/>
            <pc:sldMk cId="3709490779" sldId="542"/>
            <ac:spMk id="7" creationId="{66B332A4-D438-4773-A77F-5ED49A448D9D}"/>
          </ac:spMkLst>
        </pc:spChg>
        <pc:spChg chg="add del">
          <ac:chgData name="Weifeng Xu" userId="e7aed605-a3dd-4d5a-a692-a87037af107b" providerId="ADAL" clId="{EC5FAB8D-8A6B-47C4-B6ED-4448F2E7B7E9}" dt="2023-03-14T12:52:16.608" v="1739" actId="26606"/>
          <ac:spMkLst>
            <pc:docMk/>
            <pc:sldMk cId="3709490779" sldId="542"/>
            <ac:spMk id="9" creationId="{DF9AD32D-FF05-44F4-BD4D-9CEE89B71EB9}"/>
          </ac:spMkLst>
        </pc:spChg>
        <pc:spChg chg="add del mod">
          <ac:chgData name="Weifeng Xu" userId="e7aed605-a3dd-4d5a-a692-a87037af107b" providerId="ADAL" clId="{EC5FAB8D-8A6B-47C4-B6ED-4448F2E7B7E9}" dt="2023-03-14T13:24:15.008" v="2077" actId="478"/>
          <ac:spMkLst>
            <pc:docMk/>
            <pc:sldMk cId="3709490779" sldId="542"/>
            <ac:spMk id="13" creationId="{2DB54C4A-AD8E-29CE-0F69-74349D89D995}"/>
          </ac:spMkLst>
        </pc:spChg>
        <pc:grpChg chg="mod">
          <ac:chgData name="Weifeng Xu" userId="e7aed605-a3dd-4d5a-a692-a87037af107b" providerId="ADAL" clId="{EC5FAB8D-8A6B-47C4-B6ED-4448F2E7B7E9}" dt="2023-03-14T13:24:35.037" v="2081"/>
          <ac:grpSpMkLst>
            <pc:docMk/>
            <pc:sldMk cId="3709490779" sldId="542"/>
            <ac:grpSpMk id="17" creationId="{CE0062FE-3988-04FA-8D2F-366B6091CCB4}"/>
          </ac:grpSpMkLst>
        </pc:grpChg>
        <pc:picChg chg="add del mod">
          <ac:chgData name="Weifeng Xu" userId="e7aed605-a3dd-4d5a-a692-a87037af107b" providerId="ADAL" clId="{EC5FAB8D-8A6B-47C4-B6ED-4448F2E7B7E9}" dt="2023-03-14T13:22:36.762" v="2070" actId="478"/>
          <ac:picMkLst>
            <pc:docMk/>
            <pc:sldMk cId="3709490779" sldId="542"/>
            <ac:picMk id="5122" creationId="{4F69022D-C65D-95CA-06D6-6D33CEE7B732}"/>
          </ac:picMkLst>
        </pc:picChg>
        <pc:picChg chg="add mod">
          <ac:chgData name="Weifeng Xu" userId="e7aed605-a3dd-4d5a-a692-a87037af107b" providerId="ADAL" clId="{EC5FAB8D-8A6B-47C4-B6ED-4448F2E7B7E9}" dt="2023-03-14T13:22:56.575" v="2073" actId="1076"/>
          <ac:picMkLst>
            <pc:docMk/>
            <pc:sldMk cId="3709490779" sldId="542"/>
            <ac:picMk id="5124" creationId="{9523C704-B7C9-F0CC-4CC8-86E5A4723500}"/>
          </ac:picMkLst>
        </pc:pic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4" creationId="{2A2AA3AA-259E-7836-0615-20E9A90A9F33}"/>
          </ac:inkMkLst>
        </pc:ink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5" creationId="{57456F8A-2D61-CFC2-2567-455027048392}"/>
          </ac:inkMkLst>
        </pc:ink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6" creationId="{0A9B3E2D-93BA-E99E-72EA-D85236C3ECFF}"/>
          </ac:inkMkLst>
        </pc:inkChg>
        <pc:cxnChg chg="add del mod">
          <ac:chgData name="Weifeng Xu" userId="e7aed605-a3dd-4d5a-a692-a87037af107b" providerId="ADAL" clId="{EC5FAB8D-8A6B-47C4-B6ED-4448F2E7B7E9}" dt="2023-03-14T13:24:12.079" v="2076" actId="478"/>
          <ac:cxnSpMkLst>
            <pc:docMk/>
            <pc:sldMk cId="3709490779" sldId="542"/>
            <ac:cxnSpMk id="8" creationId="{B8D8FC67-F950-BB68-F0CF-10000CA33BBA}"/>
          </ac:cxnSpMkLst>
        </pc:cxnChg>
        <pc:cxnChg chg="add del mod">
          <ac:chgData name="Weifeng Xu" userId="e7aed605-a3dd-4d5a-a692-a87037af107b" providerId="ADAL" clId="{EC5FAB8D-8A6B-47C4-B6ED-4448F2E7B7E9}" dt="2023-03-14T13:24:11.177" v="2075" actId="478"/>
          <ac:cxnSpMkLst>
            <pc:docMk/>
            <pc:sldMk cId="3709490779" sldId="542"/>
            <ac:cxnSpMk id="10" creationId="{16E7BB5D-41D3-A6E4-CAA1-6B7EF0A3C267}"/>
          </ac:cxnSpMkLst>
        </pc:cxnChg>
      </pc:sldChg>
      <pc:sldChg chg="addSp delSp modSp add del mod">
        <pc:chgData name="Weifeng Xu" userId="e7aed605-a3dd-4d5a-a692-a87037af107b" providerId="ADAL" clId="{EC5FAB8D-8A6B-47C4-B6ED-4448F2E7B7E9}" dt="2023-03-14T21:19:24.945" v="2308" actId="47"/>
        <pc:sldMkLst>
          <pc:docMk/>
          <pc:sldMk cId="382969189" sldId="543"/>
        </pc:sldMkLst>
        <pc:spChg chg="mod">
          <ac:chgData name="Weifeng Xu" userId="e7aed605-a3dd-4d5a-a692-a87037af107b" providerId="ADAL" clId="{EC5FAB8D-8A6B-47C4-B6ED-4448F2E7B7E9}" dt="2023-03-14T13:21:45.412" v="2059" actId="21"/>
          <ac:spMkLst>
            <pc:docMk/>
            <pc:sldMk cId="382969189" sldId="543"/>
            <ac:spMk id="4" creationId="{06EB63F2-5F69-EF26-B4AC-D6D2B0C10BBA}"/>
          </ac:spMkLst>
        </pc:spChg>
        <pc:spChg chg="add mod">
          <ac:chgData name="Weifeng Xu" userId="e7aed605-a3dd-4d5a-a692-a87037af107b" providerId="ADAL" clId="{EC5FAB8D-8A6B-47C4-B6ED-4448F2E7B7E9}" dt="2023-03-14T13:22:01.197" v="2066" actId="14100"/>
          <ac:spMkLst>
            <pc:docMk/>
            <pc:sldMk cId="382969189" sldId="543"/>
            <ac:spMk id="9" creationId="{517FBB3B-E63D-E279-8821-E16F2C58C230}"/>
          </ac:spMkLst>
        </pc:spChg>
        <pc:grpChg chg="del">
          <ac:chgData name="Weifeng Xu" userId="e7aed605-a3dd-4d5a-a692-a87037af107b" providerId="ADAL" clId="{EC5FAB8D-8A6B-47C4-B6ED-4448F2E7B7E9}" dt="2023-03-14T13:14:42.768" v="1938" actId="478"/>
          <ac:grpSpMkLst>
            <pc:docMk/>
            <pc:sldMk cId="382969189" sldId="543"/>
            <ac:grpSpMk id="8" creationId="{4E43BDCF-D0B3-3973-95EA-53A762B86E06}"/>
          </ac:grpSpMkLst>
        </pc:grpChg>
        <pc:picChg chg="del">
          <ac:chgData name="Weifeng Xu" userId="e7aed605-a3dd-4d5a-a692-a87037af107b" providerId="ADAL" clId="{EC5FAB8D-8A6B-47C4-B6ED-4448F2E7B7E9}" dt="2023-03-14T13:14:42.040" v="1937" actId="478"/>
          <ac:picMkLst>
            <pc:docMk/>
            <pc:sldMk cId="382969189" sldId="543"/>
            <ac:picMk id="4098" creationId="{538F4AF7-3A80-C825-978A-875E096A007C}"/>
          </ac:picMkLst>
        </pc:picChg>
        <pc:inkChg chg="del">
          <ac:chgData name="Weifeng Xu" userId="e7aed605-a3dd-4d5a-a692-a87037af107b" providerId="ADAL" clId="{EC5FAB8D-8A6B-47C4-B6ED-4448F2E7B7E9}" dt="2023-03-14T13:14:41.405" v="1936" actId="478"/>
          <ac:inkMkLst>
            <pc:docMk/>
            <pc:sldMk cId="382969189" sldId="543"/>
            <ac:inkMk id="5" creationId="{F36233E1-35C6-2CC5-869F-324A0BFC5074}"/>
          </ac:inkMkLst>
        </pc:inkChg>
        <pc:cxnChg chg="add mod">
          <ac:chgData name="Weifeng Xu" userId="e7aed605-a3dd-4d5a-a692-a87037af107b" providerId="ADAL" clId="{EC5FAB8D-8A6B-47C4-B6ED-4448F2E7B7E9}" dt="2023-03-14T13:22:05.781" v="2068" actId="13822"/>
          <ac:cxnSpMkLst>
            <pc:docMk/>
            <pc:sldMk cId="382969189" sldId="543"/>
            <ac:cxnSpMk id="11" creationId="{82C66BB0-F50E-12D1-11D8-80D26E9AD4AF}"/>
          </ac:cxnSpMkLst>
        </pc:cxnChg>
      </pc:sldChg>
      <pc:sldChg chg="addSp delSp modSp new add del mod modClrScheme chgLayout modNotesTx">
        <pc:chgData name="Weifeng Xu" userId="e7aed605-a3dd-4d5a-a692-a87037af107b" providerId="ADAL" clId="{EC5FAB8D-8A6B-47C4-B6ED-4448F2E7B7E9}" dt="2023-03-14T21:20:01.151" v="2332" actId="47"/>
        <pc:sldMkLst>
          <pc:docMk/>
          <pc:sldMk cId="2282282685" sldId="544"/>
        </pc:sldMkLst>
        <pc:spChg chg="add mod ord">
          <ac:chgData name="Weifeng Xu" userId="e7aed605-a3dd-4d5a-a692-a87037af107b" providerId="ADAL" clId="{EC5FAB8D-8A6B-47C4-B6ED-4448F2E7B7E9}" dt="2023-03-14T14:14:44.242" v="2118" actId="20577"/>
          <ac:spMkLst>
            <pc:docMk/>
            <pc:sldMk cId="2282282685" sldId="544"/>
            <ac:spMk id="4" creationId="{A8902494-60CF-10F2-1020-2454C3ECCE26}"/>
          </ac:spMkLst>
        </pc:spChg>
        <pc:spChg chg="add del">
          <ac:chgData name="Weifeng Xu" userId="e7aed605-a3dd-4d5a-a692-a87037af107b" providerId="ADAL" clId="{EC5FAB8D-8A6B-47C4-B6ED-4448F2E7B7E9}" dt="2023-03-14T14:17:00.045" v="2124"/>
          <ac:spMkLst>
            <pc:docMk/>
            <pc:sldMk cId="2282282685" sldId="544"/>
            <ac:spMk id="5" creationId="{3A17EACC-ECD1-2F33-DE26-4219D8B1517E}"/>
          </ac:spMkLst>
        </pc:spChg>
        <pc:spChg chg="add mod">
          <ac:chgData name="Weifeng Xu" userId="e7aed605-a3dd-4d5a-a692-a87037af107b" providerId="ADAL" clId="{EC5FAB8D-8A6B-47C4-B6ED-4448F2E7B7E9}" dt="2023-03-14T14:17:20.456" v="2133" actId="20577"/>
          <ac:spMkLst>
            <pc:docMk/>
            <pc:sldMk cId="2282282685" sldId="544"/>
            <ac:spMk id="7" creationId="{FDF8AB36-3A6F-1440-E6C8-352EE1266652}"/>
          </ac:spMkLst>
        </pc:spChg>
        <pc:spChg chg="add del mod">
          <ac:chgData name="Weifeng Xu" userId="e7aed605-a3dd-4d5a-a692-a87037af107b" providerId="ADAL" clId="{EC5FAB8D-8A6B-47C4-B6ED-4448F2E7B7E9}" dt="2023-03-14T14:25:45.905" v="2215" actId="6549"/>
          <ac:spMkLst>
            <pc:docMk/>
            <pc:sldMk cId="2282282685" sldId="544"/>
            <ac:spMk id="8" creationId="{E82F14CB-70AA-C07F-1707-E4D1CFF21B7C}"/>
          </ac:spMkLst>
        </pc:spChg>
        <pc:picChg chg="add mod">
          <ac:chgData name="Weifeng Xu" userId="e7aed605-a3dd-4d5a-a692-a87037af107b" providerId="ADAL" clId="{EC5FAB8D-8A6B-47C4-B6ED-4448F2E7B7E9}" dt="2023-03-14T14:14:47.290" v="2119" actId="1076"/>
          <ac:picMkLst>
            <pc:docMk/>
            <pc:sldMk cId="2282282685" sldId="544"/>
            <ac:picMk id="3" creationId="{5B08B10C-2D3C-2EEA-B317-AF98723FC630}"/>
          </ac:picMkLst>
        </pc:picChg>
      </pc:sldChg>
      <pc:sldChg chg="addSp modSp new add del mod modNotesTx">
        <pc:chgData name="Weifeng Xu" userId="e7aed605-a3dd-4d5a-a692-a87037af107b" providerId="ADAL" clId="{EC5FAB8D-8A6B-47C4-B6ED-4448F2E7B7E9}" dt="2023-03-14T21:20:01.912" v="2333" actId="47"/>
        <pc:sldMkLst>
          <pc:docMk/>
          <pc:sldMk cId="3305676453" sldId="545"/>
        </pc:sldMkLst>
        <pc:spChg chg="mod">
          <ac:chgData name="Weifeng Xu" userId="e7aed605-a3dd-4d5a-a692-a87037af107b" providerId="ADAL" clId="{EC5FAB8D-8A6B-47C4-B6ED-4448F2E7B7E9}" dt="2023-03-14T14:29:31.043" v="2245" actId="20577"/>
          <ac:spMkLst>
            <pc:docMk/>
            <pc:sldMk cId="3305676453" sldId="545"/>
            <ac:spMk id="2" creationId="{92E58337-3261-1AE4-F424-782557E88FC8}"/>
          </ac:spMkLst>
        </pc:spChg>
        <pc:spChg chg="add mod">
          <ac:chgData name="Weifeng Xu" userId="e7aed605-a3dd-4d5a-a692-a87037af107b" providerId="ADAL" clId="{EC5FAB8D-8A6B-47C4-B6ED-4448F2E7B7E9}" dt="2023-03-14T14:31:44.145" v="2265" actId="1076"/>
          <ac:spMkLst>
            <pc:docMk/>
            <pc:sldMk cId="3305676453" sldId="545"/>
            <ac:spMk id="6" creationId="{BDDEF234-2685-BD29-228C-A0937B9844CD}"/>
          </ac:spMkLst>
        </pc:spChg>
        <pc:picChg chg="add mod">
          <ac:chgData name="Weifeng Xu" userId="e7aed605-a3dd-4d5a-a692-a87037af107b" providerId="ADAL" clId="{EC5FAB8D-8A6B-47C4-B6ED-4448F2E7B7E9}" dt="2023-03-14T14:30:54.381" v="2247" actId="1076"/>
          <ac:picMkLst>
            <pc:docMk/>
            <pc:sldMk cId="3305676453" sldId="545"/>
            <ac:picMk id="4" creationId="{F44A6F6C-3A98-2886-DB3B-64A21FFE5791}"/>
          </ac:picMkLst>
        </pc:picChg>
        <pc:cxnChg chg="add mod">
          <ac:chgData name="Weifeng Xu" userId="e7aed605-a3dd-4d5a-a692-a87037af107b" providerId="ADAL" clId="{EC5FAB8D-8A6B-47C4-B6ED-4448F2E7B7E9}" dt="2023-03-14T14:31:50.799" v="2267" actId="13822"/>
          <ac:cxnSpMkLst>
            <pc:docMk/>
            <pc:sldMk cId="3305676453" sldId="545"/>
            <ac:cxnSpMk id="8" creationId="{CDB5B0E4-E502-7CB3-CF37-80BB9A7B7820}"/>
          </ac:cxnSpMkLst>
        </pc:cxnChg>
      </pc:sldChg>
    </pc:docChg>
  </pc:docChgLst>
  <pc:docChgLst>
    <pc:chgData name="Weifeng Xu" userId="e7aed605-a3dd-4d5a-a692-a87037af107b" providerId="ADAL" clId="{65D2CD8F-A833-4ED3-BFC9-CC46DE2FF59E}"/>
    <pc:docChg chg="undo redo custSel addSld modSld sldOrd">
      <pc:chgData name="Weifeng Xu" userId="e7aed605-a3dd-4d5a-a692-a87037af107b" providerId="ADAL" clId="{65D2CD8F-A833-4ED3-BFC9-CC46DE2FF59E}" dt="2022-11-21T22:13:37.994" v="3108" actId="20577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11-06T16:43:43.605" v="1949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2-11-21T13:16:04.163" v="263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2-11-21T13:15:37.297" v="2619" actId="113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2-11-21T13:14:51.515" v="2610" actId="1076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2-11-21T13:15:16.020" v="2617" actId="20577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2-11-21T22:13:37.994" v="3108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2-11-21T22:13:37.994" v="3108" actId="20577"/>
          <ac:spMkLst>
            <pc:docMk/>
            <pc:sldMk cId="1965680741" sldId="456"/>
            <ac:spMk id="3" creationId="{8E8B0EA1-85DB-99B8-2919-9410B2097B7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2:16.7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683 2 24575,'-51'-1'0,"2"0"0,1 2 0,-81 12 0,-6 10 0,73-17 0,-6 2 0,64-7 0,-1 0 0,1 1 0,-1-1 0,1 1 0,0 0 0,0 0 0,0 0 0,0 1 0,0 0 0,0-1 0,1 1 0,-4 4 0,3-1 0,0 1 0,1-1 0,0 0 0,0 1 0,0 0 0,1 0 0,0 0 0,0 0 0,0 8 0,-8 25 0,-2-4 0,2 0 0,-6 41 0,12-35 0,1 0 0,2 0 0,6 60 0,-4-96 0,0 1 0,0-1 0,1 0 0,0 0 0,0 0 0,0 0 0,1 0 0,0-1 0,0 1 0,5 6 0,3 2 0,1 0 0,16 14 0,-14-15 0,-1 1 0,13 17 0,-8-1 0,-16-25 0,1 0 0,0 0 0,0 0 0,0 0 0,1-1 0,0 1 0,0-1 0,0 0 0,0 0 0,10 6 0,102 61 0,-103-63 0,2-2 0,-1 1 0,1-2 0,0 0 0,21 4 0,-14-3 0,36 14 0,-39-13 0,1 0 0,0-1 0,0-1 0,0 0 0,34 2 0,-37-5 0,0 2 0,31 10 0,-34-9 0,0-1 0,1 0 0,0-1 0,16 2 0,54 5 0,-54-5 0,44 1 0,-35-6 0,-12-1 0,-1 2 0,1 1 0,48 8 0,-53-6 0,0 0 0,0-2 0,24-1 0,-23-1 0,0 1 0,44 8 0,-48-5 0,-1-1 0,1-1 0,0-1 0,0 0 0,0-2 0,-1 0 0,1-1 0,34-9 0,21 0 0,-59 10 0,-1-1 0,1 0 0,-1-1 0,28-9 0,-33 8 0,-1 0 0,1 0 0,-1-1 0,0 0 0,-1-1 0,1 0 0,-1 0 0,0 0 0,-1-1 0,0-1 0,0 1 0,0-1 0,-1 0 0,0-1 0,-1 1 0,0-1 0,0 0 0,-1 0 0,4-13 0,-1-1 0,-1-1 0,-2 0 0,0 0 0,-2 0 0,-1-45 0,-1 49 0,-1 0 0,-1 0 0,-1 1 0,-1-1 0,-1 1 0,0-1 0,-2 1 0,0 1 0,-1-1 0,-10-16 0,10 20 0,1 0 0,-8-26 0,10 24 0,-1 1 0,-12-21 0,8 20 0,-1 0 0,-1 1 0,-1 0 0,-25-24 0,-44-33 0,70 66 0,0 0 0,0 1 0,-25-9 0,1 1 0,21 9 0,0 0 0,0 1 0,0 1 0,0 0 0,-18 0 0,-17-3 0,-25-6 0,0 3 0,-93 1 0,132 8 0,0-1 0,-61-10 0,52 5-25,1 2-1,-89 4 1,59 2-1264,55-2-5537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2:24.2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1081 87 24575,'-13'-1'0,"0"-1"0,0 0 0,-15-4 0,-31-4 0,42 10 0,-1 1 0,1 0 0,0 1 0,-1 1 0,1 1 0,-32 11 0,22-7 0,-62 15 0,-38 13 0,95-27 0,0-1 0,0-1 0,-63 4 0,89-11 0,-5 2 0,0 0 0,0 1 0,0 0 0,1 0 0,-1 1 0,1 1 0,0 0 0,1 0 0,-1 1 0,-11 9 0,7-4 0,0 0 0,1 2 0,1 0 0,0 0 0,-17 24 0,25-31 0,-1-1 0,0 0 0,0 0 0,-9 7 0,10-9 0,0 0 0,0 0 0,1 0 0,0 0 0,-1 1 0,1-1 0,0 1 0,1 0 0,-1 0 0,1 0 0,0 0 0,-3 7 0,-5 24 0,-26 116 0,27-103 0,5-33 0,1-1 0,1 1 0,0 1 0,1-1 0,1 0 0,0 0 0,4 22 0,0-17 0,2-1 0,0 0 0,1 0 0,1-1 0,0 1 0,21 29 0,-25-43 0,0 0 0,1-1 0,-1 0 0,1 0 0,0 0 0,0-1 0,1 1 0,-1-1 0,1-1 0,0 1 0,-1-1 0,1 0 0,11 3 0,-11-4 0,0 0 0,-1 1 0,1-1 0,-1 2 0,1-1 0,-1 0 0,0 1 0,0 0 0,0 0 0,-1 1 0,1-1 0,-1 1 0,1 0 0,-1 0 0,-1 1 0,5 5 0,3 5 0,1 0 0,0-1 0,0 0 0,1-1 0,1 0 0,1-1 0,-1-1 0,2 0 0,17 9 0,-13-9 0,1-1 0,24 8 0,18 8 0,-47-18 0,0-2 0,1 0 0,0-1 0,0-1 0,0 0 0,0-1 0,1-1 0,-1-1 0,30-1 0,-31 1 0,0 0 0,30 7 0,24 2 0,42 3 0,-55-4 0,-4 1 0,-37-7 0,0 1 0,26 0 0,531-3 0,-277-2 0,-279 0 0,1-1 0,27-6 0,23-3 0,7 0 0,-52 7 0,-1 1 0,26-1 0,-7 4 0,-13 1 0,-1-2 0,1 0 0,48-10 0,-60 8 0,0 1 0,0 1 0,27 0 0,-27 2 0,0-1 0,1-1 0,21-5 0,9-12 0,-4 0 0,-17 11 0,0-2 0,29-12 0,-48 17 0,1 1 0,-1-2 0,0 1 0,0-1 0,0 0 0,0-1 0,-1 1 0,0-1 0,0-1 0,-1 1 0,6-8 0,-6 6 0,0 0 0,0 0 0,-1 0 0,0-1 0,0 0 0,-1 1 0,0-1 0,-1 0 0,0-1 0,0 1 0,-1 0 0,0-14 0,9-80 0,-5 70 0,1-44 0,-5-4 0,-4-92 0,1 160 0,-1-1 0,-1 1 0,0 0 0,-1 0 0,-9-20 0,-4-8 0,13 31 0,0-1 0,-1 1 0,0 0 0,-1 1 0,0 0 0,0 0 0,-16-14 0,-3-6 0,20 22 0,1-1 0,0 1 0,0-1 0,-4-11 0,7 14 0,0 0 0,0 1 0,0-1 0,-1 1 0,1-1 0,-1 1 0,0 0 0,-1 0 0,1 0 0,-1 1 0,1-1 0,-1 1 0,0 0 0,-1 0 0,1 0 0,0 0 0,-6-1 0,-4-3 0,-1 0 0,1-1 0,-24-18 0,29 18 0,-1 1 0,0 0 0,-1 1 0,1 0 0,-1 1 0,0 0 0,-1 0 0,-14-3 0,-139-17 0,58 5 0,2-1 0,58 13 0,25 3 0,-1 1 0,-33 0 0,-42 2 0,-144 5 0,115 18 0,15 2 0,34-5 0,43-9 0,-66 25 0,-4 2 0,81-32-9,-1-1-1,1 0 0,-1-2 0,-43-4 1,10 2-1308,40 1-5509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2:28.7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662 1 24575,'-2'4'0,"0"0"0,0 0 0,0 0 0,0 0 0,-1-1 0,1 1 0,-1 0 0,0-1 0,0 0 0,0 0 0,-7 5 0,1 1 0,-18 18 0,14-15 0,1 0 0,-1 2 0,2-1 0,0 2 0,1-1 0,-10 20 0,14-25 0,1 0 0,-1 0 0,-1 0 0,0-1 0,-15 15 0,15-17 0,0 1 0,1 0 0,0 0 0,0 1 0,0-1 0,1 1 0,0 1 0,-4 9 0,5-9 0,-1 0 0,0 0 0,0 0 0,-1-1 0,0 0 0,-12 12 0,10-11 0,0 0 0,1 0 0,0 1 0,-10 18 0,-14 33 0,-65 90 0,60-107 0,30-38 0,0-1 0,0 2 0,1-1 0,0 0 0,0 1 0,1 0 0,0 0 0,0 1 0,1-1 0,0 1 0,-4 12 0,-15 69 120,19-78-332,-1-1 0,0 0 0,-1 0-1,0 0 1,-1-1 0,-7 12 0,4-11-6614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2:30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24575,'1'6'0,"1"1"0,0 0 0,1 0 0,-1-1 0,1 1 0,1-1 0,-1 0 0,8 10 0,-2-1 0,4 6 0,-8-13 0,0 0 0,0 0 0,-1 1 0,0-1 0,5 18 0,5 38 0,18 58 0,-31-119 0,0 0 0,0-1 0,1 1 0,-1 0 0,1 0 0,0-1 0,0 1 0,0-1 0,0 0 0,0 0 0,0 0 0,1 0 0,-1 0 0,1 0 0,0 0 0,-1-1 0,1 1 0,0-1 0,0 0 0,0 0 0,0 0 0,0 0 0,0-1 0,4 1 0,9 1 0,0-1 0,0-1 0,27-2 0,-8-1 0,134 3-1365,-151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3:16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872 24 24575,'-1'-1'0,"1"0"0,0 0 0,-1 0 0,1 0 0,-1 0 0,1 0 0,-1 1 0,0-1 0,1 0 0,-1 0 0,0 1 0,1-1 0,-1 0 0,0 1 0,0-1 0,0 1 0,1-1 0,-1 1 0,0-1 0,0 1 0,0 0 0,0-1 0,0 1 0,0 0 0,0 0 0,0-1 0,-2 1 0,-31-4 0,30 4 0,-52-3 0,-82 6 0,121 0 0,0 1 0,0 0 0,-22 8 0,-20 6 0,36-11 0,1 0 0,1 2 0,-1 0 0,1 1 0,-31 21 0,-39 25 0,51-31 0,30-20 0,1 0 0,0 0 0,-14 13 0,-10 10 0,20-18 0,0 0 0,-19 23 0,29-29 0,-1 1 0,1 0 0,0 0 0,0 0 0,0 0 0,1 1 0,0-1 0,0 1 0,0-1 0,1 1 0,-1 10 0,0-2 0,1 0 0,0 0 0,2 0 0,-1 0 0,6 23 0,-4-29 0,0-1 0,0 0 0,1 0 0,1 0 0,-1 0 0,1-1 0,0 1 0,0-1 0,1 0 0,0 0 0,11 10 0,-12-12 0,1 0 0,0-1 0,-1 0 0,2 0 0,-1 0 0,0 0 0,0-1 0,1 0 0,0 0 0,-1 0 0,1-1 0,10 1 0,14 5 0,-16-3 0,0 1 0,23 12 0,-27-12 0,1 0 0,-1-1 0,1 0 0,0 0 0,0-1 0,15 2 0,-10-2 0,0 0 0,1 1 0,20 8 0,-23-7 0,0 0 0,0-1 0,0-1 0,0-1 0,18 2 0,29-4 0,-23 0 0,1 1 0,57 9 0,-13 0 0,-55-8 0,39 8 0,-40-5 0,44 2 0,13 2 0,-56-5 0,0-2 0,41-1 0,17 1 0,-28 8 0,-42-7 0,0 0 0,21 1 0,69 9 0,-42-4 0,-2 0 0,-34-4 0,51 3 0,-44-8 0,-1 2 0,46 8 0,-24 1 0,1-3 0,84 3 0,-125-10 0,0 0 0,28 7 0,27 2 0,-57-9 0,11-1 0,0 1 0,47 10 0,-35-6 0,0 0 0,0-3 0,0-1 0,39-4 0,9 1 0,550 2 0,-617-1 0,0-1 0,32-8 0,-9 2 0,2-1 0,-20 5 0,-1 0 0,37-1 0,30 7 0,77-4 0,-162 2 0,0-1 0,0 0 0,0 0 0,0-1 0,0 1 0,0-1 0,0 1 0,-1-1 0,1-1 0,-1 1 0,1 0 0,-1-1 0,0 0 0,5-4 0,2-5 0,0 0 0,12-22 0,-14 22 0,-1-3 0,0 0 0,0 0 0,-2 0 0,0 0 0,0-1 0,3-31 0,-3 23 0,13-44 0,-14 55 0,0 1 0,-1-1 0,-1 0 0,0 0 0,-1 0 0,0 0 0,-1 0 0,0 0 0,-1 0 0,-1 0 0,0 0 0,-6-21 0,5 27 0,0 1 0,-1 0 0,0 1 0,0-1 0,0 0 0,0 1 0,-1 0 0,0 0 0,0 1 0,-1-1 0,1 1 0,-1 0 0,0 1 0,0-1 0,-10-3 0,14 6 0,-12-7 0,1 0 0,-1 0 0,1 2 0,-2-1 0,1 2 0,-19-5 0,-28-10 0,50 15 0,-1 1 0,1 0 0,-1 0 0,0 2 0,-16-3 0,-48-5 0,52 6 0,-46-3 0,-947 8 0,1001 0 0,-1 0 0,-27 7 0,26-4 0,1-1 0,-22 1 0,-24-3 0,30-2 0,0 2 0,0 1 0,-42 8 0,34-4 0,0-1 0,-1-3 0,-74-4 0,24 0 0,-267 2 0,335-2 0,0 0 0,-32-8 0,12 2 0,13 1 0,0-1 0,0-2 0,-31-13 0,4 1 0,-40-5 0,27 10 0,39 9 29,-39-4 0,48 10-314,1-2 1,0-1-1,0 0 1,-35-14-1,43 12-6541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49:54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614 278 24575,'-17'1'0,"1"2"0,-1 0 0,1 1 0,0 1 0,0 0 0,1 1 0,-1 1 0,-17 10 0,6-2 0,1-2 0,0 2 0,1 0 0,-28 24 0,41-28 0,4-3 0,-2 0 0,1 0 0,-1-1 0,-12 7 0,13-8 0,0 0 0,0 1 0,-11 12 0,-3 0 0,16-11 0,1-1 0,0 1 0,0 0 0,0 0 0,1 1 0,0 0 0,1 0 0,0 0 0,0 0 0,1 1 0,-3 16 0,1-8 0,-1-1 0,-9 19 0,9-22 0,1 0 0,1 0 0,0 0 0,0 0 0,-1 19 0,3-17 0,-1 0 0,0-1 0,-2 1 0,-6 17 0,9-28 0,-1 0 0,1 1 0,1-1 0,-1 1 0,1 0 0,0-1 0,0 1 0,1 0 0,0 0 0,0 0 0,0-1 0,1 1 0,2 10 0,-2-12 0,0 0 0,0 0 0,1-1 0,0 1 0,0-1 0,0 0 0,0 1 0,0-1 0,1 0 0,0 0 0,-1 0 0,1-1 0,0 1 0,0-1 0,1 1 0,-1-1 0,0 0 0,1 0 0,-1 0 0,8 2 0,5 2 0,-1 1 0,0 1 0,22 16 0,26 13 0,-37-24 0,-12-6 0,1 0 0,0-1 0,23 7 0,151 25 0,-119-19 0,-48-12 0,0 0 0,1-2 0,-1-1 0,31 2 0,-32-5 0,0 2 0,1 0 0,30 10 0,-31-7 0,0-1 0,1-1 0,30 2 0,-22-4 0,33 7 0,-34-5 0,41 2 0,628-6 0,-683-2 0,1 0 0,-1 0 0,0-2 0,0 0 0,0 0 0,-1-2 0,0 1 0,0-2 0,0 0 0,-1-1 0,13-9 0,-5 5 0,1 1 0,0 2 0,31-11 0,12 8 0,-58 12 0,1-1 0,-1 1 0,1-2 0,-1 1 0,0-1 0,0 0 0,0 0 0,0-1 0,0 0 0,0 0 0,-1-1 0,1 0 0,-1 0 0,0 0 0,0-1 0,8-8 0,0-4 0,7-7 0,29-44 0,-45 60 0,0-1 0,-1 0 0,0 0 0,0 0 0,-1 0 0,0 0 0,-1-1 0,0 1 0,2-19 0,6-67 0,-5 60 0,0-46 0,-4 71 0,-1-1 0,-1 1 0,0 0 0,0 1 0,-1-1 0,0 0 0,-1 0 0,0 1 0,0-1 0,-1 1 0,0 0 0,-1 0 0,-10-14 0,4 7 0,-18-33 0,20 32 0,0 1 0,-14-17 0,17 24 0,0-1 0,0 0 0,0 0 0,-4-13 0,8 15 0,-2 1 0,1-1 0,-1 1 0,0 0 0,0 0 0,-1 0 0,0 1 0,0-1 0,-12-10 0,5 9 0,0 0 0,0 0 0,0 2 0,-23-10 0,9 3 0,1-1 0,-41-31 0,40 27 0,2 1 0,11 7 0,-1 1 0,-25-13 0,-78-29 0,20 19 0,67 22 0,0 2 0,0 1 0,-51-5 0,58 9 0,0 1 0,0 2 0,-1 0 0,1 1 0,0 2 0,-36 7 0,43-6 0,1 0 0,1 1 0,-1 1 0,1 0 0,-1 1 0,-16 11 0,-61 41 0,75-49 0,0-1 0,-25 10 0,9-4 0,25-12-195,0 0 0,0 0 0,0-1 0,0 0 0,-1 0 0,-15 0 0,7-2-6631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49:57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1675 24575,'0'-16'0,"1"0"0,1 1 0,1-1 0,0 1 0,1 0 0,0 0 0,1 0 0,1 1 0,1 0 0,0 0 0,0 0 0,12-15 0,69-53 0,-48 46 0,-34 32 0,0-1 0,-1 1 0,1-1 0,-1 0 0,0-1 0,-1 1 0,1-1 0,-1 0 0,4-6 0,0-4 0,2 2 0,0-1 0,1 1 0,23-23 0,-16 17 0,-13 15 0,1 0 0,0 1 0,0-1 0,0 1 0,13-6 0,-12 6 0,-1 1 0,1-1 0,-1-1 0,0 1 0,6-6 0,10-9 0,0 1 0,1 2 0,1 0 0,0 2 0,42-19 0,-53 27 0,42-19 0,-26 12 0,45-26 0,-58 30 0,0 0 0,27-8 0,-10 4 0,-9 4 0,44-10 0,13-5 0,85-49 0,-156 68 0,1 2 0,-1-1 0,1 1 0,-1 1 0,1 0 0,18-1 0,-16 2 0,0-1 0,-1 0 0,23-7 0,-6-2 0,2 1 0,-1 2 0,1 0 0,39-3 0,-29 5 0,0-3 0,-1-1 0,58-23 0,-26 8 0,12 3 0,19-6 0,-88 24 0,0 0 0,0 1 0,23-2 0,-23 3 0,-1 1 0,0-2 0,0 0 0,21-8 0,-7 1 0,53-12 0,-55 16 0,1-1 0,40-17 0,171-69 0,-65 27 0,22 7 0,-174 55 0,1 0 0,38-1 0,20-2 0,55-15 0,-110 16 0,-1-1 0,29-13 0,-36 14 0,1 1 0,36-7 0,-12 4 0,5 0 0,-37 7 0,0 0 0,0-1 0,-1 0 0,1-1 0,-1 0 0,1 0 0,11-7 0,-11 4 0,0 1 0,1 0 0,0 0 0,0 1 0,0 1 0,1 0 0,-1 0 0,1 1 0,-1 0 0,1 1 0,17 1 0,1-1 0,46-8 0,-45 4 0,44 0 0,6 4 0,93 3 0,-158 0-273,0 0 0,0 1 0,0 1 0,21 7 0,-23-4-6553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49:58.3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223 1 24575,'0'14'0,"-1"17"0,6 38 0,-3-58 0,0-1 0,0 1 0,1-1 0,0 0 0,1 0 0,0 0 0,9 13 0,60 103 0,-68-117 0,-1 1 0,0-1 0,-1 1 0,0 0 0,-1 0 0,3 19 0,0 2 0,-4-23 0,1 1 0,-2 0 0,1-1 0,-1 1 0,-1 0 0,0 0 0,0-1 0,0 1 0,-1 0 0,-1-1 0,1 0 0,-8 15 0,3-9 0,0-1 0,-2 0 0,1 0 0,-1-1 0,-1 0 0,-17 16 0,-34 37 0,30-39 0,18-14 0,0-1 0,-1 0 0,0-1 0,-22 11 0,15-9-682,-36 24-1,47-28-6143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https://kinsta.com/knowledgebase/what-is-dns/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4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https://www.thepythoncode.com/article/make-dns-spoof-python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eth0 -w </a:t>
            </a:r>
            <a:r>
              <a:rPr lang="en-US" dirty="0" err="1"/>
              <a:t>dig_dns.pcap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3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eth0 -w </a:t>
            </a:r>
            <a:r>
              <a:rPr lang="en-US" dirty="0" err="1"/>
              <a:t>http_dns.pcap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8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https://wiki.wireshark.org/uploads/__moin_import__/attachments/SampleCaptures/smtp.pcap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6.xml"/><Relationship Id="rId18" Type="http://schemas.openxmlformats.org/officeDocument/2006/relationships/image" Target="../media/image17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0.png"/><Relationship Id="rId17" Type="http://schemas.openxmlformats.org/officeDocument/2006/relationships/customXml" Target="../ink/ink8.xml"/><Relationship Id="rId2" Type="http://schemas.openxmlformats.org/officeDocument/2006/relationships/image" Target="../media/image27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customXml" Target="../ink/ink4.xml"/><Relationship Id="rId1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687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Domain Name System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1600" dirty="0"/>
              <a:t>Traffic files: https://github.com/frankwxu/digital-forensics-lab/tree/main/Networking_Forensics/lab_files/dns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65384A-CD37-1295-E143-50D6B081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335"/>
            <a:ext cx="3345470" cy="1333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8AD0A9-FD14-519F-4608-0DD4FC6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77743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2CB93E-B8FD-EFB4-0A83-EC2FD4AA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92" y="0"/>
            <a:ext cx="8440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BDF55-A950-24AE-5168-D89F3098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6" y="1417145"/>
            <a:ext cx="10242168" cy="4023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94108-C38E-F266-C584-3AB19B2975D5}"/>
              </a:ext>
            </a:extLst>
          </p:cNvPr>
          <p:cNvSpPr txBox="1"/>
          <p:nvPr/>
        </p:nvSpPr>
        <p:spPr>
          <a:xfrm>
            <a:off x="1030514" y="1047813"/>
            <a:ext cx="25961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captured DNS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BA220-A5D2-0F58-3270-1F048BC901B2}"/>
              </a:ext>
            </a:extLst>
          </p:cNvPr>
          <p:cNvSpPr txBox="1"/>
          <p:nvPr/>
        </p:nvSpPr>
        <p:spPr>
          <a:xfrm>
            <a:off x="1981200" y="5776739"/>
            <a:ext cx="9717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OCRB" panose="020B0609020202020204" pitchFamily="49" charset="0"/>
              </a:rPr>
              <a:t>wget</a:t>
            </a:r>
            <a:r>
              <a:rPr lang="en-US" dirty="0">
                <a:latin typeface="OCRB" panose="020B0609020202020204" pitchFamily="49" charset="0"/>
              </a:rPr>
              <a:t> https://raw.githubusercontent.com/frankwxu/digital-forensics-lab/main/Networking_Forensics/lab_files/dns/dig_dns.pcap</a:t>
            </a:r>
          </a:p>
        </p:txBody>
      </p:sp>
      <p:pic>
        <p:nvPicPr>
          <p:cNvPr id="7" name="Picture 6" descr="Image result for download icon">
            <a:extLst>
              <a:ext uri="{FF2B5EF4-FFF2-40B4-BE49-F238E27FC236}">
                <a16:creationId xmlns:a16="http://schemas.microsoft.com/office/drawing/2014/main" id="{09F77FCD-674B-AFF5-7EF4-6EE2A9DB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14" y="5841302"/>
            <a:ext cx="517207" cy="51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3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71425-CC09-8867-D819-D0111D86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583744"/>
            <a:ext cx="12086367" cy="625656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73D826-6E3D-70DA-F4C8-4F07724356EB}"/>
              </a:ext>
            </a:extLst>
          </p:cNvPr>
          <p:cNvSpPr/>
          <p:nvPr/>
        </p:nvSpPr>
        <p:spPr>
          <a:xfrm>
            <a:off x="116541" y="1278107"/>
            <a:ext cx="412377" cy="268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43166-62CB-4160-3459-2B7789F78E54}"/>
              </a:ext>
            </a:extLst>
          </p:cNvPr>
          <p:cNvSpPr txBox="1"/>
          <p:nvPr/>
        </p:nvSpPr>
        <p:spPr>
          <a:xfrm>
            <a:off x="1422400" y="916032"/>
            <a:ext cx="10173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dns</a:t>
            </a:r>
            <a:r>
              <a:rPr lang="en-US" dirty="0"/>
              <a:t>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8A234E-1504-9A15-BB17-848F5F2E573B}"/>
              </a:ext>
            </a:extLst>
          </p:cNvPr>
          <p:cNvCxnSpPr>
            <a:endCxn id="4" idx="3"/>
          </p:cNvCxnSpPr>
          <p:nvPr/>
        </p:nvCxnSpPr>
        <p:spPr>
          <a:xfrm flipH="1">
            <a:off x="528918" y="1117596"/>
            <a:ext cx="871711" cy="29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92E844-CCF0-A52F-0A2B-3F3C56D9F4C1}"/>
              </a:ext>
            </a:extLst>
          </p:cNvPr>
          <p:cNvSpPr txBox="1"/>
          <p:nvPr/>
        </p:nvSpPr>
        <p:spPr>
          <a:xfrm>
            <a:off x="52816" y="195890"/>
            <a:ext cx="440845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layers DNS/UDP/IP/Frame of DNS query</a:t>
            </a:r>
          </a:p>
        </p:txBody>
      </p:sp>
    </p:spTree>
    <p:extLst>
      <p:ext uri="{BB962C8B-B14F-4D97-AF65-F5344CB8AC3E}">
        <p14:creationId xmlns:p14="http://schemas.microsoft.com/office/powerpoint/2010/main" val="187401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ABAA1-37CE-911D-B8F5-89B5F51A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3" y="1836921"/>
            <a:ext cx="8839966" cy="39551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7FC91-3FE5-3760-25CC-AC9BE46CA435}"/>
              </a:ext>
            </a:extLst>
          </p:cNvPr>
          <p:cNvSpPr txBox="1"/>
          <p:nvPr/>
        </p:nvSpPr>
        <p:spPr>
          <a:xfrm>
            <a:off x="1209853" y="1467589"/>
            <a:ext cx="420615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DNS query source </a:t>
            </a:r>
            <a:r>
              <a:rPr lang="en-US"/>
              <a:t>and destination 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9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42170-6EA6-C307-A7EE-7A5D292A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3961"/>
            <a:ext cx="4505141" cy="1691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74D9C-0BE4-1E2D-6D5B-AA04C9B42993}"/>
              </a:ext>
            </a:extLst>
          </p:cNvPr>
          <p:cNvSpPr txBox="1"/>
          <p:nvPr/>
        </p:nvSpPr>
        <p:spPr>
          <a:xfrm>
            <a:off x="838200" y="2134629"/>
            <a:ext cx="729545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lists the DNS servers that your system is using for name resolution.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391F7D-B96A-95B2-2E25-033AE730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DNS configuration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6BB329-60D3-4BFC-B3CB-DA464D1F82DD}"/>
              </a:ext>
            </a:extLst>
          </p:cNvPr>
          <p:cNvSpPr/>
          <p:nvPr/>
        </p:nvSpPr>
        <p:spPr>
          <a:xfrm>
            <a:off x="838200" y="3845859"/>
            <a:ext cx="3079376" cy="286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13D87-F0E0-C9AF-FFF3-65790002AA15}"/>
              </a:ext>
            </a:extLst>
          </p:cNvPr>
          <p:cNvSpPr txBox="1"/>
          <p:nvPr/>
        </p:nvSpPr>
        <p:spPr>
          <a:xfrm>
            <a:off x="6030686" y="4368800"/>
            <a:ext cx="182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DNS traffic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B2C63-0F44-C753-660C-F9D07E8AEF0B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3917576" y="3989294"/>
            <a:ext cx="2113110" cy="56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43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BB8F-9EC5-5DC2-16B1-F50983B8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59" y="1386366"/>
            <a:ext cx="8443692" cy="547163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083E921-016D-4BA6-7808-73136F56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response</a:t>
            </a:r>
          </a:p>
        </p:txBody>
      </p:sp>
    </p:spTree>
    <p:extLst>
      <p:ext uri="{BB962C8B-B14F-4D97-AF65-F5344CB8AC3E}">
        <p14:creationId xmlns:p14="http://schemas.microsoft.com/office/powerpoint/2010/main" val="2004266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10E39-08E1-72B3-9CD9-C056BD55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89" y="1082736"/>
            <a:ext cx="5712987" cy="5000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C095D-BD4C-F215-1A0D-807220352187}"/>
              </a:ext>
            </a:extLst>
          </p:cNvPr>
          <p:cNvSpPr txBox="1"/>
          <p:nvPr/>
        </p:nvSpPr>
        <p:spPr>
          <a:xfrm>
            <a:off x="6898997" y="2304000"/>
            <a:ext cx="41928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maps the domain name to an IP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refers to the Internet class.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71AFC-095E-E721-B520-233BDFD62631}"/>
              </a:ext>
            </a:extLst>
          </p:cNvPr>
          <p:cNvSpPr txBox="1"/>
          <p:nvPr/>
        </p:nvSpPr>
        <p:spPr>
          <a:xfrm>
            <a:off x="1100190" y="713404"/>
            <a:ext cx="239604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One of answers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CBAEB9-9E62-F75E-810F-6821608D3251}"/>
              </a:ext>
            </a:extLst>
          </p:cNvPr>
          <p:cNvCxnSpPr/>
          <p:nvPr/>
        </p:nvCxnSpPr>
        <p:spPr>
          <a:xfrm flipH="1">
            <a:off x="3765176" y="2492188"/>
            <a:ext cx="3281083" cy="147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C9B27C-E704-E72A-9F96-134A43D8C8E0}"/>
              </a:ext>
            </a:extLst>
          </p:cNvPr>
          <p:cNvCxnSpPr/>
          <p:nvPr/>
        </p:nvCxnSpPr>
        <p:spPr>
          <a:xfrm flipH="1">
            <a:off x="3316514" y="3142343"/>
            <a:ext cx="3686629" cy="100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91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BB7A-BB32-E264-A4EE-2BEBEC5E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the DNS traffic of accessing google.com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FAA20-A3E9-93F4-0904-C0378893E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07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D6803-8090-7209-3300-BF147D2B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21" y="2464986"/>
            <a:ext cx="8862828" cy="1928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B95B5-CBC7-0FF8-3235-C3D6F8391B17}"/>
              </a:ext>
            </a:extLst>
          </p:cNvPr>
          <p:cNvSpPr txBox="1"/>
          <p:nvPr/>
        </p:nvSpPr>
        <p:spPr>
          <a:xfrm>
            <a:off x="1503220" y="2095654"/>
            <a:ext cx="36335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Command to capture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1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A6C64-A899-5A12-A4F4-28F248B9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1C65F9-2CA6-AE34-375C-1FFE3B36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0657" cy="4351338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Motivation</a:t>
            </a:r>
            <a:r>
              <a:rPr lang="en-GB" dirty="0"/>
              <a:t>: Every device is identified by an IP address, which is a unique numerical identifier. </a:t>
            </a:r>
          </a:p>
          <a:p>
            <a:r>
              <a:rPr lang="en-GB" dirty="0">
                <a:solidFill>
                  <a:srgbClr val="FF0000"/>
                </a:solidFill>
              </a:rPr>
              <a:t>Problem</a:t>
            </a:r>
            <a:r>
              <a:rPr lang="en-GB" dirty="0"/>
              <a:t>: However, IP addresses are numbers and can be difficult for people to remember and use. </a:t>
            </a:r>
          </a:p>
          <a:p>
            <a:r>
              <a:rPr lang="en-GB" dirty="0">
                <a:solidFill>
                  <a:srgbClr val="FF0000"/>
                </a:solidFill>
              </a:rPr>
              <a:t>Solution</a:t>
            </a:r>
          </a:p>
          <a:p>
            <a:pPr lvl="1"/>
            <a:r>
              <a:rPr lang="en-GB" dirty="0"/>
              <a:t>Each device has a human-readable string (domain name). Each domain name corresponds to an IP address </a:t>
            </a:r>
          </a:p>
          <a:p>
            <a:pPr lvl="1"/>
            <a:r>
              <a:rPr lang="en-GB" dirty="0"/>
              <a:t>DNS translates domain names into IP addresses and vice versa.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EC091-0DA6-38A3-5AC7-79D7FACD7E9A}"/>
              </a:ext>
            </a:extLst>
          </p:cNvPr>
          <p:cNvSpPr txBox="1"/>
          <p:nvPr/>
        </p:nvSpPr>
        <p:spPr>
          <a:xfrm>
            <a:off x="8239485" y="1533265"/>
            <a:ext cx="20217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Domain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(google.com)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0A56C-B198-D5C5-0931-EBA4CB86BB9E}"/>
              </a:ext>
            </a:extLst>
          </p:cNvPr>
          <p:cNvSpPr txBox="1"/>
          <p:nvPr/>
        </p:nvSpPr>
        <p:spPr>
          <a:xfrm>
            <a:off x="8298795" y="4395975"/>
            <a:ext cx="1962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IP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(216.58.194.174)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F027D-C023-6C90-FFDC-589D3DB9034D}"/>
              </a:ext>
            </a:extLst>
          </p:cNvPr>
          <p:cNvSpPr txBox="1"/>
          <p:nvPr/>
        </p:nvSpPr>
        <p:spPr>
          <a:xfrm>
            <a:off x="8604453" y="3186276"/>
            <a:ext cx="1291772" cy="646331"/>
          </a:xfrm>
          <a:prstGeom prst="rect">
            <a:avLst/>
          </a:prstGeom>
          <a:solidFill>
            <a:srgbClr val="CC2DB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EF1CAC-202A-E3E1-3A57-B4D5ACFA3DA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9250339" y="2610483"/>
            <a:ext cx="0" cy="5757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C9CB45-AA61-D8E1-9739-DE85B9C257CB}"/>
              </a:ext>
            </a:extLst>
          </p:cNvPr>
          <p:cNvCxnSpPr>
            <a:cxnSpLocks/>
          </p:cNvCxnSpPr>
          <p:nvPr/>
        </p:nvCxnSpPr>
        <p:spPr>
          <a:xfrm flipH="1">
            <a:off x="9250339" y="3824233"/>
            <a:ext cx="1" cy="6105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02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C73E9-9182-C6DC-5463-0BE4162A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5236"/>
            <a:ext cx="7369179" cy="3170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97BF0-135C-A85A-A501-8CEB685C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4816"/>
            <a:ext cx="4374259" cy="1226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2FB448-0D3F-2CB9-7BB2-092F801D08A6}"/>
              </a:ext>
            </a:extLst>
          </p:cNvPr>
          <p:cNvSpPr txBox="1"/>
          <p:nvPr/>
        </p:nvSpPr>
        <p:spPr>
          <a:xfrm>
            <a:off x="838200" y="1103284"/>
            <a:ext cx="47135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Accessing google.com and google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6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3CAA9-CE68-201E-0F11-CD86F431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" y="1161853"/>
            <a:ext cx="12063505" cy="4534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866CE-32D0-F0ED-1F92-0E363C0A511B}"/>
              </a:ext>
            </a:extLst>
          </p:cNvPr>
          <p:cNvSpPr txBox="1"/>
          <p:nvPr/>
        </p:nvSpPr>
        <p:spPr>
          <a:xfrm>
            <a:off x="64245" y="792521"/>
            <a:ext cx="110827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Multiple pairs of DNS query and response because Google results page contains multiple hidden URLs (ads, images)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8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77F1-FA85-9BF7-A331-7DB9CC7A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analysis of Email traffic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6A39B-45B9-91FA-60D6-24D1F7288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50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635EA-2C05-1FD9-5EEB-58F83079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7" y="1994344"/>
            <a:ext cx="10539373" cy="3558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287B71-15A2-812D-AC6B-180CBAD823A8}"/>
              </a:ext>
            </a:extLst>
          </p:cNvPr>
          <p:cNvSpPr txBox="1"/>
          <p:nvPr/>
        </p:nvSpPr>
        <p:spPr>
          <a:xfrm>
            <a:off x="1678337" y="574844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https://wiki.wireshark.org/SampleCaptures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859-06D8-653E-C425-A6578D68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Files</a:t>
            </a:r>
          </a:p>
        </p:txBody>
      </p:sp>
    </p:spTree>
    <p:extLst>
      <p:ext uri="{BB962C8B-B14F-4D97-AF65-F5344CB8AC3E}">
        <p14:creationId xmlns:p14="http://schemas.microsoft.com/office/powerpoint/2010/main" val="175338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8B89F-4640-CDB1-B3C3-CE1996C3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91" y="1981094"/>
            <a:ext cx="8996233" cy="256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84873-F578-792C-2D39-4A1797EA7DC3}"/>
              </a:ext>
            </a:extLst>
          </p:cNvPr>
          <p:cNvSpPr txBox="1"/>
          <p:nvPr/>
        </p:nvSpPr>
        <p:spPr>
          <a:xfrm>
            <a:off x="1279791" y="1611762"/>
            <a:ext cx="21738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smtp.pcap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9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16BB-9765-0422-F216-3FBB7652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4AE38-3974-1668-FAD5-C1107597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72" y="1690687"/>
            <a:ext cx="9995669" cy="4417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91274-A02B-5E41-85FD-02F288A74E21}"/>
              </a:ext>
            </a:extLst>
          </p:cNvPr>
          <p:cNvSpPr txBox="1"/>
          <p:nvPr/>
        </p:nvSpPr>
        <p:spPr>
          <a:xfrm>
            <a:off x="5660486" y="4520982"/>
            <a:ext cx="25546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 protocol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5E6DE-D4E8-D784-2B5E-7FF46A7F50F5}"/>
              </a:ext>
            </a:extLst>
          </p:cNvPr>
          <p:cNvCxnSpPr>
            <a:cxnSpLocks/>
          </p:cNvCxnSpPr>
          <p:nvPr/>
        </p:nvCxnSpPr>
        <p:spPr>
          <a:xfrm flipH="1">
            <a:off x="4556760" y="4844147"/>
            <a:ext cx="1001160" cy="16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BFA24-A1A8-5375-F699-7A9058A2FD55}"/>
              </a:ext>
            </a:extLst>
          </p:cNvPr>
          <p:cNvSpPr txBox="1"/>
          <p:nvPr/>
        </p:nvSpPr>
        <p:spPr>
          <a:xfrm>
            <a:off x="5196840" y="936295"/>
            <a:ext cx="506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Router, please find the IP of </a:t>
            </a:r>
            <a:r>
              <a:rPr lang="en-US" dirty="0">
                <a:solidFill>
                  <a:srgbClr val="FF0000"/>
                </a:solidFill>
                <a:latin typeface="OCRB" panose="020B0609020202020204" pitchFamily="49" charset="0"/>
              </a:rPr>
              <a:t>mail.patriots.in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C40712-CD4C-1326-A5DF-A296102D88FC}"/>
                  </a:ext>
                </a:extLst>
              </p14:cNvPr>
              <p14:cNvContentPartPr/>
              <p14:nvPr/>
            </p14:nvContentPartPr>
            <p14:xfrm>
              <a:off x="5194680" y="898440"/>
              <a:ext cx="726480" cy="405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C40712-CD4C-1326-A5DF-A296102D88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6040" y="889440"/>
                <a:ext cx="7441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15D518-1F35-E2FB-4F4C-59A6DE7173E5}"/>
                  </a:ext>
                </a:extLst>
              </p14:cNvPr>
              <p14:cNvContentPartPr/>
              <p14:nvPr/>
            </p14:nvContentPartPr>
            <p14:xfrm>
              <a:off x="4137000" y="1561200"/>
              <a:ext cx="1113840" cy="497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15D518-1F35-E2FB-4F4C-59A6DE7173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8360" y="1552200"/>
                <a:ext cx="1131480" cy="51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6A4EAA6-2F3B-27DF-ADBA-26797C923432}"/>
              </a:ext>
            </a:extLst>
          </p:cNvPr>
          <p:cNvGrpSpPr/>
          <p:nvPr/>
        </p:nvGrpSpPr>
        <p:grpSpPr>
          <a:xfrm>
            <a:off x="5059320" y="1211280"/>
            <a:ext cx="289800" cy="375840"/>
            <a:chOff x="5059320" y="1211280"/>
            <a:chExt cx="2898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09E665-23FE-895B-3D66-D6BDAB12C76A}"/>
                    </a:ext>
                  </a:extLst>
                </p14:cNvPr>
                <p14:cNvContentPartPr/>
                <p14:nvPr/>
              </p14:nvContentPartPr>
              <p14:xfrm>
                <a:off x="5110800" y="1211280"/>
                <a:ext cx="238320" cy="36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09E665-23FE-895B-3D66-D6BDAB12C7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02160" y="1202640"/>
                  <a:ext cx="255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C20503-5E21-BF50-37DB-CB0FA10A6ABD}"/>
                    </a:ext>
                  </a:extLst>
                </p14:cNvPr>
                <p14:cNvContentPartPr/>
                <p14:nvPr/>
              </p14:nvContentPartPr>
              <p14:xfrm>
                <a:off x="5059320" y="1439880"/>
                <a:ext cx="182520" cy="14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C20503-5E21-BF50-37DB-CB0FA10A6A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50680" y="1431240"/>
                  <a:ext cx="2001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A596C41-EBB9-1645-2115-00A8D8AE18AA}"/>
                  </a:ext>
                </a:extLst>
              </p14:cNvPr>
              <p14:cNvContentPartPr/>
              <p14:nvPr/>
            </p14:nvContentPartPr>
            <p14:xfrm>
              <a:off x="1377600" y="5592120"/>
              <a:ext cx="1489320" cy="33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A596C41-EBB9-1645-2115-00A8D8AE18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8600" y="5583120"/>
                <a:ext cx="1506960" cy="3560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02C302E-2532-B5B0-DD97-F1071CB99747}"/>
              </a:ext>
            </a:extLst>
          </p:cNvPr>
          <p:cNvSpPr txBox="1"/>
          <p:nvPr/>
        </p:nvSpPr>
        <p:spPr>
          <a:xfrm>
            <a:off x="5660486" y="5569545"/>
            <a:ext cx="428361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asking it to return the IPv4 (</a:t>
            </a:r>
            <a:r>
              <a:rPr lang="en-GB" dirty="0">
                <a:solidFill>
                  <a:srgbClr val="FF0000"/>
                </a:solidFill>
              </a:rPr>
              <a:t>Type A</a:t>
            </a:r>
            <a:r>
              <a:rPr lang="en-GB" dirty="0"/>
              <a:t>) address associated with a given domain name, using the Internet namespace (</a:t>
            </a:r>
            <a:r>
              <a:rPr lang="en-GB" dirty="0">
                <a:solidFill>
                  <a:srgbClr val="FF0000"/>
                </a:solidFill>
              </a:rPr>
              <a:t>Class IN</a:t>
            </a:r>
            <a:r>
              <a:rPr lang="en-GB" dirty="0"/>
              <a:t>).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18414E-277D-B3AF-9EE9-47FC4D78D47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137000" y="5761320"/>
            <a:ext cx="1523486" cy="26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59E180-3474-CF87-14DF-E1C3AE2DAB46}"/>
              </a:ext>
            </a:extLst>
          </p:cNvPr>
          <p:cNvGrpSpPr/>
          <p:nvPr/>
        </p:nvGrpSpPr>
        <p:grpSpPr>
          <a:xfrm>
            <a:off x="2674680" y="807360"/>
            <a:ext cx="2480040" cy="1189440"/>
            <a:chOff x="2674680" y="807360"/>
            <a:chExt cx="2480040" cy="11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207851-7DF6-61F0-8AEE-9FC1C3B9EC55}"/>
                    </a:ext>
                  </a:extLst>
                </p14:cNvPr>
                <p14:cNvContentPartPr/>
                <p14:nvPr/>
              </p14:nvContentPartPr>
              <p14:xfrm>
                <a:off x="2674680" y="1507920"/>
                <a:ext cx="891720" cy="488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207851-7DF6-61F0-8AEE-9FC1C3B9EC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66040" y="1499280"/>
                  <a:ext cx="9093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3C95AD-391D-A532-E940-896DF8D3A9E0}"/>
                    </a:ext>
                  </a:extLst>
                </p14:cNvPr>
                <p14:cNvContentPartPr/>
                <p14:nvPr/>
              </p14:nvContentPartPr>
              <p14:xfrm>
                <a:off x="3535440" y="966840"/>
                <a:ext cx="1619280" cy="60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3C95AD-391D-A532-E940-896DF8D3A9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26800" y="958200"/>
                  <a:ext cx="163692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C498B8-D62E-7267-B3F3-9E8AD8A112F1}"/>
                    </a:ext>
                  </a:extLst>
                </p14:cNvPr>
                <p14:cNvContentPartPr/>
                <p14:nvPr/>
              </p14:nvContentPartPr>
              <p14:xfrm>
                <a:off x="4986960" y="807360"/>
                <a:ext cx="132480" cy="32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C498B8-D62E-7267-B3F3-9E8AD8A112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7960" y="798720"/>
                  <a:ext cx="150120" cy="34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935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D389-4234-81E5-F52E-80FC2ED8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25ABF-0570-80F7-3539-DD997399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86" y="1413287"/>
            <a:ext cx="8862828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92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BDF5-1144-C92F-5ED3-44C88BBA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Authoritative nameservers =authoritative DNS servers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DE44D-1C22-7344-71B4-C8777ACC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1612"/>
            <a:ext cx="5815294" cy="4839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11854-7161-A0FB-BB3D-5748033100CF}"/>
              </a:ext>
            </a:extLst>
          </p:cNvPr>
          <p:cNvSpPr txBox="1"/>
          <p:nvPr/>
        </p:nvSpPr>
        <p:spPr>
          <a:xfrm>
            <a:off x="6865620" y="2418289"/>
            <a:ext cx="34671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Answer from the router DNS 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original and official information about a domain name from </a:t>
            </a:r>
            <a:r>
              <a:rPr lang="en-GB" dirty="0">
                <a:latin typeface="OCRB" panose="020B0609020202020204" pitchFamily="49" charset="0"/>
              </a:rPr>
              <a:t>ns1.patriots.in</a:t>
            </a:r>
            <a:r>
              <a:rPr lang="en-GB" dirty="0"/>
              <a:t> or </a:t>
            </a:r>
            <a:r>
              <a:rPr lang="en-GB" dirty="0">
                <a:latin typeface="OCRB" panose="020B0609020202020204" pitchFamily="49" charset="0"/>
              </a:rPr>
              <a:t>ns1.patriots.in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DNS entry will expire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Possible DNS attack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38DAE8-F753-452E-80D3-E073F12AF07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90900" y="2545080"/>
            <a:ext cx="3474720" cy="11658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7C0D60-04A3-2BAA-A71D-0B8F8BD2ACA9}"/>
              </a:ext>
            </a:extLst>
          </p:cNvPr>
          <p:cNvCxnSpPr>
            <a:cxnSpLocks/>
          </p:cNvCxnSpPr>
          <p:nvPr/>
        </p:nvCxnSpPr>
        <p:spPr>
          <a:xfrm flipH="1">
            <a:off x="4747260" y="4288344"/>
            <a:ext cx="2537460" cy="28806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3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EFA12-9E73-0827-A706-D2C79108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1840092"/>
            <a:ext cx="10493649" cy="31778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DF6D35-1A38-8290-09F4-B4B3FD54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(SYN, [SYN, ACK], ACK)</a:t>
            </a:r>
          </a:p>
        </p:txBody>
      </p:sp>
    </p:spTree>
    <p:extLst>
      <p:ext uri="{BB962C8B-B14F-4D97-AF65-F5344CB8AC3E}">
        <p14:creationId xmlns:p14="http://schemas.microsoft.com/office/powerpoint/2010/main" val="313297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265D-AF34-9F96-1F20-E058E5B9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DNS like a phone book for the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9492-DD44-720F-871D-D4583D5FD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Just like how you can look up your friend's phone number in a phone book to call them</a:t>
            </a:r>
          </a:p>
          <a:p>
            <a:pPr lvl="1"/>
            <a:r>
              <a:rPr lang="en-GB" dirty="0"/>
              <a:t>your computer or tablet uses DNS to look up the address of a website you want to visit on the internet.</a:t>
            </a:r>
          </a:p>
          <a:p>
            <a:r>
              <a:rPr lang="en-GB" dirty="0"/>
              <a:t>When you type in the name of a website like YouTube</a:t>
            </a:r>
          </a:p>
          <a:p>
            <a:pPr lvl="1"/>
            <a:r>
              <a:rPr lang="en-GB" dirty="0"/>
              <a:t>your computer or tablet sends a message to a special computer called a DNS server.</a:t>
            </a:r>
          </a:p>
          <a:p>
            <a:pPr lvl="1"/>
            <a:r>
              <a:rPr lang="en-GB" dirty="0"/>
              <a:t>The DNS server looks up the address of YouTube and sends it back to your computer or tablet. </a:t>
            </a:r>
          </a:p>
          <a:p>
            <a:pPr lvl="1"/>
            <a:r>
              <a:rPr lang="en-GB" dirty="0"/>
              <a:t>Then, your computer or tablet uses that address to find YouTube and show you all your </a:t>
            </a:r>
            <a:r>
              <a:rPr lang="en-GB" dirty="0" err="1"/>
              <a:t>favorite</a:t>
            </a:r>
            <a:r>
              <a:rPr lang="en-GB" dirty="0"/>
              <a:t> videos!</a:t>
            </a:r>
          </a:p>
          <a:p>
            <a:r>
              <a:rPr lang="en-GB" dirty="0"/>
              <a:t>So, the next time you use the internet, remember that DNS is working behind the scenes to make it all possible!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4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5E5FC-A229-D9A9-54F0-B906BC607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5" t="24449" r="20945" b="10287"/>
          <a:stretch/>
        </p:blipFill>
        <p:spPr>
          <a:xfrm>
            <a:off x="331693" y="77717"/>
            <a:ext cx="4554072" cy="319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1F147-AB52-B865-C72C-41C3B9BAF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37" t="25622" r="25459" b="13464"/>
          <a:stretch/>
        </p:blipFill>
        <p:spPr>
          <a:xfrm>
            <a:off x="7826189" y="188258"/>
            <a:ext cx="3487270" cy="2797019"/>
          </a:xfrm>
          <a:prstGeom prst="rect">
            <a:avLst/>
          </a:prstGeom>
        </p:spPr>
      </p:pic>
      <p:sp>
        <p:nvSpPr>
          <p:cNvPr id="6" name="AutoShape 2" descr="Connection to the server after DNS Request">
            <a:extLst>
              <a:ext uri="{FF2B5EF4-FFF2-40B4-BE49-F238E27FC236}">
                <a16:creationId xmlns:a16="http://schemas.microsoft.com/office/drawing/2014/main" id="{9CE790BE-F454-0F6D-773A-590E93A12E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B4B0E-2E9B-5E19-B43A-96EEC4FF8E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06" t="26274" r="24359" b="14118"/>
          <a:stretch/>
        </p:blipFill>
        <p:spPr>
          <a:xfrm>
            <a:off x="4129888" y="4081906"/>
            <a:ext cx="3627424" cy="2698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9C31C-AA6A-D746-9C1D-E91DAF7FDCA2}"/>
              </a:ext>
            </a:extLst>
          </p:cNvPr>
          <p:cNvSpPr txBox="1"/>
          <p:nvPr/>
        </p:nvSpPr>
        <p:spPr>
          <a:xfrm>
            <a:off x="1026245" y="3244334"/>
            <a:ext cx="32103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1. What is the IP of google.com?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58BC0-4BAA-1E4D-8C4C-4BBC7098C743}"/>
              </a:ext>
            </a:extLst>
          </p:cNvPr>
          <p:cNvSpPr txBox="1"/>
          <p:nvPr/>
        </p:nvSpPr>
        <p:spPr>
          <a:xfrm>
            <a:off x="7964673" y="3276600"/>
            <a:ext cx="315009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2. Here is the IP of google.com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4A62A-D95A-EF21-7564-1642A4587CB3}"/>
              </a:ext>
            </a:extLst>
          </p:cNvPr>
          <p:cNvSpPr txBox="1"/>
          <p:nvPr/>
        </p:nvSpPr>
        <p:spPr>
          <a:xfrm>
            <a:off x="5584330" y="6403303"/>
            <a:ext cx="34994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3. Now User can talk to google.com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0472D2-3255-7ECD-537B-241B7661864A}"/>
              </a:ext>
            </a:extLst>
          </p:cNvPr>
          <p:cNvCxnSpPr/>
          <p:nvPr/>
        </p:nvCxnSpPr>
        <p:spPr>
          <a:xfrm>
            <a:off x="0" y="379548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CF93D8-41DD-C636-5F30-F8B4041B1319}"/>
              </a:ext>
            </a:extLst>
          </p:cNvPr>
          <p:cNvCxnSpPr>
            <a:cxnSpLocks/>
          </p:cNvCxnSpPr>
          <p:nvPr/>
        </p:nvCxnSpPr>
        <p:spPr>
          <a:xfrm flipV="1">
            <a:off x="6429829" y="0"/>
            <a:ext cx="0" cy="37954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2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80A4105-6138-D979-42DB-1D53F713E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0" y="844084"/>
            <a:ext cx="9302728" cy="5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72497-EA98-AD6B-D91A-5486F00D51A1}"/>
              </a:ext>
            </a:extLst>
          </p:cNvPr>
          <p:cNvSpPr txBox="1"/>
          <p:nvPr/>
        </p:nvSpPr>
        <p:spPr>
          <a:xfrm>
            <a:off x="5147128" y="6489557"/>
            <a:ext cx="3307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https://asmed.com/comptia-network-osi-model/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D63E4-DFC5-F427-3B5E-FAFAD9166E57}"/>
              </a:ext>
            </a:extLst>
          </p:cNvPr>
          <p:cNvSpPr/>
          <p:nvPr/>
        </p:nvSpPr>
        <p:spPr>
          <a:xfrm>
            <a:off x="9492343" y="1560286"/>
            <a:ext cx="696686" cy="420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D428F34-D8B1-0158-9CE6-E59C26BEC872}"/>
              </a:ext>
            </a:extLst>
          </p:cNvPr>
          <p:cNvSpPr/>
          <p:nvPr/>
        </p:nvSpPr>
        <p:spPr>
          <a:xfrm rot="1750338">
            <a:off x="10130972" y="897385"/>
            <a:ext cx="239485" cy="6096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1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12141-115D-3C6E-E215-9CEEF53E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58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DNS is a hierarchical naming system</a:t>
            </a:r>
            <a:endParaRPr lang="en-US" dirty="0"/>
          </a:p>
        </p:txBody>
      </p:sp>
      <p:pic>
        <p:nvPicPr>
          <p:cNvPr id="1026" name="Picture 2" descr="A visual explanation of how DNS lookups work - Pingdom">
            <a:extLst>
              <a:ext uri="{FF2B5EF4-FFF2-40B4-BE49-F238E27FC236}">
                <a16:creationId xmlns:a16="http://schemas.microsoft.com/office/drawing/2014/main" id="{102C611A-28EC-44F6-0C1E-8E87C7E6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3" y="43064"/>
            <a:ext cx="4978357" cy="515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D6018-BF2A-A1B3-2528-2EF8415D736E}"/>
              </a:ext>
            </a:extLst>
          </p:cNvPr>
          <p:cNvSpPr txBox="1"/>
          <p:nvPr/>
        </p:nvSpPr>
        <p:spPr>
          <a:xfrm>
            <a:off x="4427220" y="6285126"/>
            <a:ext cx="496062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https://www.inetdaemon.com/tutorials/internet/dns/operation/hierarchy.shtml</a:t>
            </a:r>
          </a:p>
          <a:p>
            <a:r>
              <a:rPr lang="en-US" sz="1050" dirty="0"/>
              <a:t>https://www.pingdom.com/blog/a-visual-explanation-of-how-dns-lookups-work/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391B3D-A222-9DDD-80C5-4FCB486C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" y="1820228"/>
            <a:ext cx="6730856" cy="33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2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C9600-827B-2DDF-F487-85CED164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37" y="1393371"/>
            <a:ext cx="6565022" cy="5019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FF9F7-AF0D-BA84-628A-C5394E7FC42B}"/>
              </a:ext>
            </a:extLst>
          </p:cNvPr>
          <p:cNvSpPr txBox="1"/>
          <p:nvPr/>
        </p:nvSpPr>
        <p:spPr>
          <a:xfrm>
            <a:off x="2570843" y="6565419"/>
            <a:ext cx="3017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https://aws.amazon.com/route53/what-is-dns/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0707684-474B-49DB-D052-0529661A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DNS </a:t>
            </a:r>
            <a:r>
              <a:rPr lang="en-US" dirty="0"/>
              <a:t>Example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FE9822-6498-E5FD-7B2B-B71CDB2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082" y="1825625"/>
            <a:ext cx="4262718" cy="4351338"/>
          </a:xfrm>
        </p:spPr>
        <p:txBody>
          <a:bodyPr/>
          <a:lstStyle/>
          <a:p>
            <a:r>
              <a:rPr lang="en-GB" dirty="0"/>
              <a:t>DNS resolver is often managed by the user's Internet service provide</a:t>
            </a:r>
          </a:p>
          <a:p>
            <a:r>
              <a:rPr lang="en-GB" dirty="0"/>
              <a:t>TLD: top-level domain, such .com, org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8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7002D-BD80-3EC5-A96E-3E99C5B8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DNS with </a:t>
            </a:r>
            <a:r>
              <a:rPr lang="en-US" dirty="0">
                <a:latin typeface="OCRB" panose="020B0609020202020204" pitchFamily="49" charset="0"/>
              </a:rPr>
              <a:t>dig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B3B62-FA55-B165-39E5-6DBF5B349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5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12EF4-ABE3-2F4C-020E-9180C39E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CRB" panose="020B0609020202020204" pitchFamily="49" charset="0"/>
              </a:rPr>
              <a:t>dig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3F7A0-D23D-4C03-41B6-7A41329D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 network administration tool used in Linux and other Unix-based operating systems to perform DNS (Domain Name System) queries.</a:t>
            </a:r>
          </a:p>
          <a:p>
            <a:pPr lvl="1"/>
            <a:r>
              <a:rPr lang="en-GB" dirty="0"/>
              <a:t>retrieve information about DNS records, including </a:t>
            </a:r>
          </a:p>
          <a:p>
            <a:pPr lvl="2"/>
            <a:r>
              <a:rPr lang="en-GB" dirty="0"/>
              <a:t>IP addresses associated with domain names, </a:t>
            </a:r>
          </a:p>
          <a:p>
            <a:pPr lvl="2"/>
            <a:r>
              <a:rPr lang="en-GB" dirty="0"/>
              <a:t>mail server information, and </a:t>
            </a:r>
          </a:p>
          <a:p>
            <a:pPr lvl="2"/>
            <a:r>
              <a:rPr lang="en-GB" dirty="0"/>
              <a:t>other DNS-related information.</a:t>
            </a:r>
          </a:p>
          <a:p>
            <a:r>
              <a:rPr lang="en-GB" dirty="0"/>
              <a:t>It sends a query to a specified DNS server and returns the response in a human-readable format. </a:t>
            </a:r>
          </a:p>
          <a:p>
            <a:pPr lvl="1"/>
            <a:r>
              <a:rPr lang="en-GB" dirty="0"/>
              <a:t>It can be used to troubleshoot DNS issues, test DNS configuration changes, and gather information about DNS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09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36535</TotalTime>
  <Words>802</Words>
  <Application>Microsoft Office PowerPoint</Application>
  <PresentationFormat>Widescreen</PresentationFormat>
  <Paragraphs>86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OCRB</vt:lpstr>
      <vt:lpstr>Office Theme</vt:lpstr>
      <vt:lpstr>Domain Name System Forensics</vt:lpstr>
      <vt:lpstr>Domain Name System (DNS)</vt:lpstr>
      <vt:lpstr>DNS like a phone book for the internet</vt:lpstr>
      <vt:lpstr>PowerPoint Presentation</vt:lpstr>
      <vt:lpstr>PowerPoint Presentation</vt:lpstr>
      <vt:lpstr>DNS is a hierarchical naming system</vt:lpstr>
      <vt:lpstr>DNS Example</vt:lpstr>
      <vt:lpstr>Observe DNS with dig</vt:lpstr>
      <vt:lpstr>dig</vt:lpstr>
      <vt:lpstr>Create a working directory</vt:lpstr>
      <vt:lpstr>PowerPoint Presentation</vt:lpstr>
      <vt:lpstr>PowerPoint Presentation</vt:lpstr>
      <vt:lpstr>PowerPoint Presentation</vt:lpstr>
      <vt:lpstr>PowerPoint Presentation</vt:lpstr>
      <vt:lpstr>Local DNS configuration file</vt:lpstr>
      <vt:lpstr>DNS response</vt:lpstr>
      <vt:lpstr>PowerPoint Presentation</vt:lpstr>
      <vt:lpstr>Observe the DNS traffic of accessing google.com</vt:lpstr>
      <vt:lpstr>PowerPoint Presentation</vt:lpstr>
      <vt:lpstr>PowerPoint Presentation</vt:lpstr>
      <vt:lpstr>PowerPoint Presentation</vt:lpstr>
      <vt:lpstr>DNS analysis of Email traffic</vt:lpstr>
      <vt:lpstr>Lab Files</vt:lpstr>
      <vt:lpstr>PowerPoint Presentation</vt:lpstr>
      <vt:lpstr>DNS query</vt:lpstr>
      <vt:lpstr>DNS query response</vt:lpstr>
      <vt:lpstr>Authoritative nameservers =authoritative DNS servers</vt:lpstr>
      <vt:lpstr>Handshaking (SYN, [SYN, ACK], ACK)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2023-03-16T20:55:25Z</dcterms:modified>
</cp:coreProperties>
</file>